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1"/>
  </p:notesMasterIdLst>
  <p:sldIdLst>
    <p:sldId id="256" r:id="rId2"/>
    <p:sldId id="257" r:id="rId3"/>
    <p:sldId id="292" r:id="rId4"/>
    <p:sldId id="259" r:id="rId5"/>
    <p:sldId id="260" r:id="rId6"/>
    <p:sldId id="261" r:id="rId7"/>
    <p:sldId id="293" r:id="rId8"/>
    <p:sldId id="296" r:id="rId9"/>
    <p:sldId id="294" r:id="rId10"/>
    <p:sldId id="295" r:id="rId11"/>
    <p:sldId id="297" r:id="rId12"/>
    <p:sldId id="286" r:id="rId13"/>
    <p:sldId id="298" r:id="rId14"/>
    <p:sldId id="299" r:id="rId15"/>
    <p:sldId id="300" r:id="rId16"/>
    <p:sldId id="301" r:id="rId17"/>
    <p:sldId id="302" r:id="rId18"/>
    <p:sldId id="303" r:id="rId19"/>
    <p:sldId id="304" r:id="rId20"/>
  </p:sldIdLst>
  <p:sldSz cx="9144000" cy="5143500" type="screen16x9"/>
  <p:notesSz cx="6858000" cy="9144000"/>
  <p:embeddedFontLst>
    <p:embeddedFont>
      <p:font typeface="Nunito" panose="020B0604020202020204" charset="0"/>
      <p:regular r:id="rId22"/>
      <p:bold r:id="rId23"/>
      <p:italic r:id="rId24"/>
      <p:boldItalic r:id="rId25"/>
    </p:embeddedFont>
    <p:embeddedFont>
      <p:font typeface="Bebas Neue" panose="020B0604020202020204" charset="0"/>
      <p:regular r:id="rId26"/>
    </p:embeddedFont>
    <p:embeddedFont>
      <p:font typeface="Roboto Slab" panose="020B060402020202020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7F91FB-171E-4330-AAA6-C965F5CBBF0A}">
  <a:tblStyle styleId="{F67F91FB-171E-4330-AAA6-C965F5CBBF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2" d="100"/>
          <a:sy n="92" d="100"/>
        </p:scale>
        <p:origin x="7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27afccfc6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27afccfc6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63f7ca0b68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63f7ca0b68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715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63f7ca0b68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63f7ca0b68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970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63f7ca0b68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63f7ca0b68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5913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63f7ca0b68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63f7ca0b68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620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63c9bbd8c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63c9bbd8c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63c9bbd8c0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63c9bbd8c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63f7ca0b68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63f7ca0b68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63f7ca0b68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63f7ca0b68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63f7ca0b68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63f7ca0b68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403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63f7ca0b68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63f7ca0b68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640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63f7ca0b68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63f7ca0b68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9667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0"/>
        <p:cNvGrpSpPr/>
        <p:nvPr/>
      </p:nvGrpSpPr>
      <p:grpSpPr>
        <a:xfrm>
          <a:off x="0" y="0"/>
          <a:ext cx="0" cy="0"/>
          <a:chOff x="0" y="0"/>
          <a:chExt cx="0" cy="0"/>
        </a:xfrm>
      </p:grpSpPr>
      <p:sp>
        <p:nvSpPr>
          <p:cNvPr id="2611" name="Google Shape;2611;g163f7ca0b68_0_2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2" name="Google Shape;2612;g163f7ca0b68_0_2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5400000">
            <a:off x="4709352" y="116587"/>
            <a:ext cx="5200627" cy="4694319"/>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FFE8D4">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 name="Google Shape;10;p2"/>
          <p:cNvSpPr/>
          <p:nvPr/>
        </p:nvSpPr>
        <p:spPr>
          <a:xfrm rot="5400000" flipH="1">
            <a:off x="-278085" y="258641"/>
            <a:ext cx="5141489" cy="4585332"/>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CDD7B6">
              <a:alpha val="2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 name="Google Shape;11;p2"/>
          <p:cNvSpPr/>
          <p:nvPr/>
        </p:nvSpPr>
        <p:spPr>
          <a:xfrm>
            <a:off x="7674575" y="3648126"/>
            <a:ext cx="1964725" cy="1752200"/>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A4AD8F">
              <a:alpha val="6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flipH="1">
            <a:off x="-182462" y="-336611"/>
            <a:ext cx="1964725" cy="1752200"/>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A4AD8F">
              <a:alpha val="6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9689746" flipH="1">
            <a:off x="7042693" y="3522537"/>
            <a:ext cx="2759617" cy="1609717"/>
          </a:xfrm>
          <a:custGeom>
            <a:avLst/>
            <a:gdLst/>
            <a:ahLst/>
            <a:cxnLst/>
            <a:rect l="l" t="t" r="r" b="b"/>
            <a:pathLst>
              <a:path w="175870" h="102587" extrusionOk="0">
                <a:moveTo>
                  <a:pt x="6586" y="1"/>
                </a:moveTo>
                <a:cubicBezTo>
                  <a:pt x="6410" y="1"/>
                  <a:pt x="6249" y="128"/>
                  <a:pt x="6209" y="306"/>
                </a:cubicBezTo>
                <a:cubicBezTo>
                  <a:pt x="6187" y="398"/>
                  <a:pt x="4429" y="9254"/>
                  <a:pt x="3950" y="19571"/>
                </a:cubicBezTo>
                <a:cubicBezTo>
                  <a:pt x="3311" y="33472"/>
                  <a:pt x="5228" y="43218"/>
                  <a:pt x="9610" y="48582"/>
                </a:cubicBezTo>
                <a:cubicBezTo>
                  <a:pt x="12144" y="51686"/>
                  <a:pt x="15522" y="53261"/>
                  <a:pt x="19631" y="53261"/>
                </a:cubicBezTo>
                <a:cubicBezTo>
                  <a:pt x="30495" y="53261"/>
                  <a:pt x="40424" y="46733"/>
                  <a:pt x="50901" y="39817"/>
                </a:cubicBezTo>
                <a:cubicBezTo>
                  <a:pt x="61885" y="32569"/>
                  <a:pt x="73193" y="25123"/>
                  <a:pt x="86143" y="25123"/>
                </a:cubicBezTo>
                <a:cubicBezTo>
                  <a:pt x="87753" y="25123"/>
                  <a:pt x="89388" y="25238"/>
                  <a:pt x="91051" y="25483"/>
                </a:cubicBezTo>
                <a:cubicBezTo>
                  <a:pt x="101391" y="27035"/>
                  <a:pt x="106664" y="39931"/>
                  <a:pt x="112781" y="54882"/>
                </a:cubicBezTo>
                <a:cubicBezTo>
                  <a:pt x="117711" y="66979"/>
                  <a:pt x="123326" y="80697"/>
                  <a:pt x="132684" y="90192"/>
                </a:cubicBezTo>
                <a:cubicBezTo>
                  <a:pt x="140833" y="98478"/>
                  <a:pt x="150808" y="102586"/>
                  <a:pt x="162996" y="102586"/>
                </a:cubicBezTo>
                <a:cubicBezTo>
                  <a:pt x="166922" y="102586"/>
                  <a:pt x="171122" y="102153"/>
                  <a:pt x="175527" y="101285"/>
                </a:cubicBezTo>
                <a:cubicBezTo>
                  <a:pt x="175733" y="101240"/>
                  <a:pt x="175870" y="101057"/>
                  <a:pt x="175824" y="100852"/>
                </a:cubicBezTo>
                <a:cubicBezTo>
                  <a:pt x="175803" y="100661"/>
                  <a:pt x="175625" y="100530"/>
                  <a:pt x="175435" y="100530"/>
                </a:cubicBezTo>
                <a:cubicBezTo>
                  <a:pt x="175421" y="100530"/>
                  <a:pt x="175406" y="100531"/>
                  <a:pt x="175391" y="100532"/>
                </a:cubicBezTo>
                <a:cubicBezTo>
                  <a:pt x="171017" y="101386"/>
                  <a:pt x="166885" y="101814"/>
                  <a:pt x="162983" y="101814"/>
                </a:cubicBezTo>
                <a:cubicBezTo>
                  <a:pt x="151021" y="101814"/>
                  <a:pt x="141218" y="97791"/>
                  <a:pt x="133232" y="89667"/>
                </a:cubicBezTo>
                <a:cubicBezTo>
                  <a:pt x="123988" y="80263"/>
                  <a:pt x="118396" y="66614"/>
                  <a:pt x="113488" y="54585"/>
                </a:cubicBezTo>
                <a:cubicBezTo>
                  <a:pt x="107280" y="39429"/>
                  <a:pt x="101916" y="26327"/>
                  <a:pt x="91165" y="24729"/>
                </a:cubicBezTo>
                <a:cubicBezTo>
                  <a:pt x="89458" y="24478"/>
                  <a:pt x="87781" y="24359"/>
                  <a:pt x="86131" y="24359"/>
                </a:cubicBezTo>
                <a:cubicBezTo>
                  <a:pt x="72980" y="24359"/>
                  <a:pt x="61564" y="31877"/>
                  <a:pt x="50490" y="39178"/>
                </a:cubicBezTo>
                <a:cubicBezTo>
                  <a:pt x="40105" y="46025"/>
                  <a:pt x="30267" y="52508"/>
                  <a:pt x="19631" y="52508"/>
                </a:cubicBezTo>
                <a:cubicBezTo>
                  <a:pt x="15750" y="52508"/>
                  <a:pt x="12578" y="51024"/>
                  <a:pt x="10204" y="48103"/>
                </a:cubicBezTo>
                <a:cubicBezTo>
                  <a:pt x="1" y="35640"/>
                  <a:pt x="6894" y="809"/>
                  <a:pt x="6963" y="466"/>
                </a:cubicBezTo>
                <a:cubicBezTo>
                  <a:pt x="7008" y="261"/>
                  <a:pt x="6871" y="55"/>
                  <a:pt x="6666" y="10"/>
                </a:cubicBezTo>
                <a:cubicBezTo>
                  <a:pt x="6639" y="4"/>
                  <a:pt x="6612" y="1"/>
                  <a:pt x="65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grpSp>
        <p:nvGrpSpPr>
          <p:cNvPr id="14" name="Google Shape;14;p2"/>
          <p:cNvGrpSpPr/>
          <p:nvPr/>
        </p:nvGrpSpPr>
        <p:grpSpPr>
          <a:xfrm rot="10800000">
            <a:off x="-76200" y="2992864"/>
            <a:ext cx="4436125" cy="2159800"/>
            <a:chOff x="4707875" y="-19399"/>
            <a:chExt cx="4436125" cy="2159800"/>
          </a:xfrm>
        </p:grpSpPr>
        <p:sp>
          <p:nvSpPr>
            <p:cNvPr id="15" name="Google Shape;15;p2"/>
            <p:cNvSpPr/>
            <p:nvPr/>
          </p:nvSpPr>
          <p:spPr>
            <a:xfrm>
              <a:off x="4707875" y="-19399"/>
              <a:ext cx="4436125" cy="2159800"/>
            </a:xfrm>
            <a:custGeom>
              <a:avLst/>
              <a:gdLst/>
              <a:ahLst/>
              <a:cxnLst/>
              <a:rect l="l" t="t" r="r" b="b"/>
              <a:pathLst>
                <a:path w="177445" h="86392" extrusionOk="0">
                  <a:moveTo>
                    <a:pt x="3333" y="0"/>
                  </a:moveTo>
                  <a:cubicBezTo>
                    <a:pt x="0" y="11458"/>
                    <a:pt x="913" y="27048"/>
                    <a:pt x="12897" y="35242"/>
                  </a:cubicBezTo>
                  <a:cubicBezTo>
                    <a:pt x="17629" y="38468"/>
                    <a:pt x="23097" y="39621"/>
                    <a:pt x="29059" y="39621"/>
                  </a:cubicBezTo>
                  <a:cubicBezTo>
                    <a:pt x="42166" y="39621"/>
                    <a:pt x="57661" y="34051"/>
                    <a:pt x="72973" y="32686"/>
                  </a:cubicBezTo>
                  <a:cubicBezTo>
                    <a:pt x="75145" y="32494"/>
                    <a:pt x="77205" y="32395"/>
                    <a:pt x="79168" y="32395"/>
                  </a:cubicBezTo>
                  <a:cubicBezTo>
                    <a:pt x="97316" y="32395"/>
                    <a:pt x="107146" y="40836"/>
                    <a:pt x="120267" y="62381"/>
                  </a:cubicBezTo>
                  <a:cubicBezTo>
                    <a:pt x="129588" y="77663"/>
                    <a:pt x="147227" y="86391"/>
                    <a:pt x="164443" y="86391"/>
                  </a:cubicBezTo>
                  <a:cubicBezTo>
                    <a:pt x="168853" y="86391"/>
                    <a:pt x="173236" y="85818"/>
                    <a:pt x="177444" y="84636"/>
                  </a:cubicBezTo>
                  <a:lnTo>
                    <a:pt x="1774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2"/>
            <p:cNvGrpSpPr/>
            <p:nvPr/>
          </p:nvGrpSpPr>
          <p:grpSpPr>
            <a:xfrm rot="5400000" flipH="1">
              <a:off x="7596408" y="318269"/>
              <a:ext cx="1130465" cy="1294452"/>
              <a:chOff x="7852208" y="207243"/>
              <a:chExt cx="1130465" cy="1294452"/>
            </a:xfrm>
          </p:grpSpPr>
          <p:sp>
            <p:nvSpPr>
              <p:cNvPr id="17" name="Google Shape;17;p2"/>
              <p:cNvSpPr/>
              <p:nvPr/>
            </p:nvSpPr>
            <p:spPr>
              <a:xfrm rot="4411677" flipH="1">
                <a:off x="8651511" y="1388008"/>
                <a:ext cx="120707" cy="86962"/>
              </a:xfrm>
              <a:custGeom>
                <a:avLst/>
                <a:gdLst/>
                <a:ahLst/>
                <a:cxnLst/>
                <a:rect l="l" t="t" r="r" b="b"/>
                <a:pathLst>
                  <a:path w="4432" h="3193" extrusionOk="0">
                    <a:moveTo>
                      <a:pt x="1801" y="1"/>
                    </a:moveTo>
                    <a:cubicBezTo>
                      <a:pt x="1422" y="1"/>
                      <a:pt x="1044" y="135"/>
                      <a:pt x="731" y="454"/>
                    </a:cubicBezTo>
                    <a:cubicBezTo>
                      <a:pt x="0" y="1166"/>
                      <a:pt x="1081" y="3192"/>
                      <a:pt x="2325" y="3192"/>
                    </a:cubicBezTo>
                    <a:cubicBezTo>
                      <a:pt x="2637" y="3192"/>
                      <a:pt x="2958" y="3066"/>
                      <a:pt x="3264" y="2760"/>
                    </a:cubicBezTo>
                    <a:cubicBezTo>
                      <a:pt x="4431" y="1592"/>
                      <a:pt x="3105"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4411677" flipH="1">
                <a:off x="8865502" y="1014328"/>
                <a:ext cx="112536" cy="93744"/>
              </a:xfrm>
              <a:custGeom>
                <a:avLst/>
                <a:gdLst/>
                <a:ahLst/>
                <a:cxnLst/>
                <a:rect l="l" t="t" r="r" b="b"/>
                <a:pathLst>
                  <a:path w="4132" h="3442" extrusionOk="0">
                    <a:moveTo>
                      <a:pt x="2019" y="0"/>
                    </a:moveTo>
                    <a:cubicBezTo>
                      <a:pt x="1002" y="0"/>
                      <a:pt x="0" y="555"/>
                      <a:pt x="0" y="1713"/>
                    </a:cubicBezTo>
                    <a:cubicBezTo>
                      <a:pt x="0" y="2882"/>
                      <a:pt x="1003" y="3442"/>
                      <a:pt x="2020" y="3442"/>
                    </a:cubicBezTo>
                    <a:cubicBezTo>
                      <a:pt x="3068" y="3442"/>
                      <a:pt x="4131" y="2848"/>
                      <a:pt x="4131" y="1713"/>
                    </a:cubicBezTo>
                    <a:cubicBezTo>
                      <a:pt x="4131" y="589"/>
                      <a:pt x="306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4411677" flipH="1">
                <a:off x="8730576" y="436004"/>
                <a:ext cx="112291" cy="74734"/>
              </a:xfrm>
              <a:custGeom>
                <a:avLst/>
                <a:gdLst/>
                <a:ahLst/>
                <a:cxnLst/>
                <a:rect l="l" t="t" r="r" b="b"/>
                <a:pathLst>
                  <a:path w="4123" h="2744" extrusionOk="0">
                    <a:moveTo>
                      <a:pt x="1601" y="0"/>
                    </a:moveTo>
                    <a:cubicBezTo>
                      <a:pt x="726" y="0"/>
                      <a:pt x="0" y="532"/>
                      <a:pt x="308" y="1816"/>
                    </a:cubicBezTo>
                    <a:cubicBezTo>
                      <a:pt x="477" y="2488"/>
                      <a:pt x="941" y="2743"/>
                      <a:pt x="1467" y="2743"/>
                    </a:cubicBezTo>
                    <a:cubicBezTo>
                      <a:pt x="2639" y="2743"/>
                      <a:pt x="4122" y="1476"/>
                      <a:pt x="3366" y="720"/>
                    </a:cubicBezTo>
                    <a:cubicBezTo>
                      <a:pt x="2912" y="266"/>
                      <a:pt x="2220"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4411677" flipH="1">
                <a:off x="8298828" y="304469"/>
                <a:ext cx="144129" cy="110112"/>
              </a:xfrm>
              <a:custGeom>
                <a:avLst/>
                <a:gdLst/>
                <a:ahLst/>
                <a:cxnLst/>
                <a:rect l="l" t="t" r="r" b="b"/>
                <a:pathLst>
                  <a:path w="5292" h="4043" extrusionOk="0">
                    <a:moveTo>
                      <a:pt x="2314" y="0"/>
                    </a:moveTo>
                    <a:cubicBezTo>
                      <a:pt x="1456" y="0"/>
                      <a:pt x="683" y="415"/>
                      <a:pt x="429" y="1404"/>
                    </a:cubicBezTo>
                    <a:cubicBezTo>
                      <a:pt x="0" y="3094"/>
                      <a:pt x="1754" y="4043"/>
                      <a:pt x="3273" y="4043"/>
                    </a:cubicBezTo>
                    <a:cubicBezTo>
                      <a:pt x="4340" y="4043"/>
                      <a:pt x="5291" y="3575"/>
                      <a:pt x="5291" y="2568"/>
                    </a:cubicBezTo>
                    <a:cubicBezTo>
                      <a:pt x="5291" y="1076"/>
                      <a:pt x="3693" y="0"/>
                      <a:pt x="2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4411677" flipH="1">
                <a:off x="8474155" y="965386"/>
                <a:ext cx="98238" cy="71384"/>
              </a:xfrm>
              <a:custGeom>
                <a:avLst/>
                <a:gdLst/>
                <a:ahLst/>
                <a:cxnLst/>
                <a:rect l="l" t="t" r="r" b="b"/>
                <a:pathLst>
                  <a:path w="3607" h="2621" extrusionOk="0">
                    <a:moveTo>
                      <a:pt x="1859" y="0"/>
                    </a:moveTo>
                    <a:cubicBezTo>
                      <a:pt x="939" y="0"/>
                      <a:pt x="0" y="435"/>
                      <a:pt x="0" y="1250"/>
                    </a:cubicBezTo>
                    <a:cubicBezTo>
                      <a:pt x="0" y="2180"/>
                      <a:pt x="868" y="2620"/>
                      <a:pt x="1753" y="2620"/>
                    </a:cubicBezTo>
                    <a:cubicBezTo>
                      <a:pt x="2671" y="2620"/>
                      <a:pt x="3607" y="2146"/>
                      <a:pt x="3607" y="1250"/>
                    </a:cubicBezTo>
                    <a:cubicBezTo>
                      <a:pt x="3607" y="401"/>
                      <a:pt x="2742"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4411677" flipH="1">
                <a:off x="8072404" y="617423"/>
                <a:ext cx="162976" cy="101397"/>
              </a:xfrm>
              <a:custGeom>
                <a:avLst/>
                <a:gdLst/>
                <a:ahLst/>
                <a:cxnLst/>
                <a:rect l="l" t="t" r="r" b="b"/>
                <a:pathLst>
                  <a:path w="5984" h="3723" extrusionOk="0">
                    <a:moveTo>
                      <a:pt x="2654" y="0"/>
                    </a:moveTo>
                    <a:cubicBezTo>
                      <a:pt x="2416" y="0"/>
                      <a:pt x="2181" y="37"/>
                      <a:pt x="1963" y="114"/>
                    </a:cubicBezTo>
                    <a:cubicBezTo>
                      <a:pt x="1" y="824"/>
                      <a:pt x="1588" y="3723"/>
                      <a:pt x="3256" y="3723"/>
                    </a:cubicBezTo>
                    <a:cubicBezTo>
                      <a:pt x="3625" y="3723"/>
                      <a:pt x="3998" y="3581"/>
                      <a:pt x="4337" y="3241"/>
                    </a:cubicBezTo>
                    <a:cubicBezTo>
                      <a:pt x="5983" y="1595"/>
                      <a:pt x="4234" y="0"/>
                      <a:pt x="2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4411677" flipH="1">
                <a:off x="7848553" y="234593"/>
                <a:ext cx="116213" cy="79200"/>
              </a:xfrm>
              <a:custGeom>
                <a:avLst/>
                <a:gdLst/>
                <a:ahLst/>
                <a:cxnLst/>
                <a:rect l="l" t="t" r="r" b="b"/>
                <a:pathLst>
                  <a:path w="4267" h="2908" extrusionOk="0">
                    <a:moveTo>
                      <a:pt x="2350" y="1"/>
                    </a:moveTo>
                    <a:cubicBezTo>
                      <a:pt x="2148" y="1"/>
                      <a:pt x="1926" y="39"/>
                      <a:pt x="1689" y="125"/>
                    </a:cubicBezTo>
                    <a:cubicBezTo>
                      <a:pt x="0" y="721"/>
                      <a:pt x="507" y="2908"/>
                      <a:pt x="1917" y="2908"/>
                    </a:cubicBezTo>
                    <a:cubicBezTo>
                      <a:pt x="2126" y="2908"/>
                      <a:pt x="2356" y="2859"/>
                      <a:pt x="2602" y="2750"/>
                    </a:cubicBezTo>
                    <a:cubicBezTo>
                      <a:pt x="4267" y="2028"/>
                      <a:pt x="3816" y="1"/>
                      <a:pt x="2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 name="Google Shape;24;p2"/>
          <p:cNvGrpSpPr/>
          <p:nvPr/>
        </p:nvGrpSpPr>
        <p:grpSpPr>
          <a:xfrm rot="10800000">
            <a:off x="7179275" y="-19399"/>
            <a:ext cx="1964725" cy="1752200"/>
            <a:chOff x="-269150" y="-324486"/>
            <a:chExt cx="1964725" cy="1752200"/>
          </a:xfrm>
        </p:grpSpPr>
        <p:sp>
          <p:nvSpPr>
            <p:cNvPr id="25" name="Google Shape;25;p2"/>
            <p:cNvSpPr/>
            <p:nvPr/>
          </p:nvSpPr>
          <p:spPr>
            <a:xfrm flipH="1">
              <a:off x="-269150" y="-324486"/>
              <a:ext cx="1964725" cy="1752200"/>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2"/>
            <p:cNvGrpSpPr/>
            <p:nvPr/>
          </p:nvGrpSpPr>
          <p:grpSpPr>
            <a:xfrm rot="5400000" flipH="1">
              <a:off x="-2588" y="52359"/>
              <a:ext cx="1130465" cy="1294452"/>
              <a:chOff x="7852208" y="207243"/>
              <a:chExt cx="1130465" cy="1294452"/>
            </a:xfrm>
          </p:grpSpPr>
          <p:sp>
            <p:nvSpPr>
              <p:cNvPr id="27" name="Google Shape;27;p2"/>
              <p:cNvSpPr/>
              <p:nvPr/>
            </p:nvSpPr>
            <p:spPr>
              <a:xfrm rot="4411677" flipH="1">
                <a:off x="8651511" y="1388008"/>
                <a:ext cx="120707" cy="86962"/>
              </a:xfrm>
              <a:custGeom>
                <a:avLst/>
                <a:gdLst/>
                <a:ahLst/>
                <a:cxnLst/>
                <a:rect l="l" t="t" r="r" b="b"/>
                <a:pathLst>
                  <a:path w="4432" h="3193" extrusionOk="0">
                    <a:moveTo>
                      <a:pt x="1801" y="1"/>
                    </a:moveTo>
                    <a:cubicBezTo>
                      <a:pt x="1422" y="1"/>
                      <a:pt x="1044" y="135"/>
                      <a:pt x="731" y="454"/>
                    </a:cubicBezTo>
                    <a:cubicBezTo>
                      <a:pt x="0" y="1166"/>
                      <a:pt x="1081" y="3192"/>
                      <a:pt x="2325" y="3192"/>
                    </a:cubicBezTo>
                    <a:cubicBezTo>
                      <a:pt x="2637" y="3192"/>
                      <a:pt x="2958" y="3066"/>
                      <a:pt x="3264" y="2760"/>
                    </a:cubicBezTo>
                    <a:cubicBezTo>
                      <a:pt x="4431" y="1592"/>
                      <a:pt x="3105"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4411677" flipH="1">
                <a:off x="8865502" y="1014328"/>
                <a:ext cx="112536" cy="93744"/>
              </a:xfrm>
              <a:custGeom>
                <a:avLst/>
                <a:gdLst/>
                <a:ahLst/>
                <a:cxnLst/>
                <a:rect l="l" t="t" r="r" b="b"/>
                <a:pathLst>
                  <a:path w="4132" h="3442" extrusionOk="0">
                    <a:moveTo>
                      <a:pt x="2019" y="0"/>
                    </a:moveTo>
                    <a:cubicBezTo>
                      <a:pt x="1002" y="0"/>
                      <a:pt x="0" y="555"/>
                      <a:pt x="0" y="1713"/>
                    </a:cubicBezTo>
                    <a:cubicBezTo>
                      <a:pt x="0" y="2882"/>
                      <a:pt x="1003" y="3442"/>
                      <a:pt x="2020" y="3442"/>
                    </a:cubicBezTo>
                    <a:cubicBezTo>
                      <a:pt x="3068" y="3442"/>
                      <a:pt x="4131" y="2848"/>
                      <a:pt x="4131" y="1713"/>
                    </a:cubicBezTo>
                    <a:cubicBezTo>
                      <a:pt x="4131" y="589"/>
                      <a:pt x="306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4411677" flipH="1">
                <a:off x="8730576" y="436004"/>
                <a:ext cx="112291" cy="74734"/>
              </a:xfrm>
              <a:custGeom>
                <a:avLst/>
                <a:gdLst/>
                <a:ahLst/>
                <a:cxnLst/>
                <a:rect l="l" t="t" r="r" b="b"/>
                <a:pathLst>
                  <a:path w="4123" h="2744" extrusionOk="0">
                    <a:moveTo>
                      <a:pt x="1601" y="0"/>
                    </a:moveTo>
                    <a:cubicBezTo>
                      <a:pt x="726" y="0"/>
                      <a:pt x="0" y="532"/>
                      <a:pt x="308" y="1816"/>
                    </a:cubicBezTo>
                    <a:cubicBezTo>
                      <a:pt x="477" y="2488"/>
                      <a:pt x="941" y="2743"/>
                      <a:pt x="1467" y="2743"/>
                    </a:cubicBezTo>
                    <a:cubicBezTo>
                      <a:pt x="2639" y="2743"/>
                      <a:pt x="4122" y="1476"/>
                      <a:pt x="3366" y="720"/>
                    </a:cubicBezTo>
                    <a:cubicBezTo>
                      <a:pt x="2912" y="266"/>
                      <a:pt x="2220"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4411677" flipH="1">
                <a:off x="8298828" y="304469"/>
                <a:ext cx="144129" cy="110112"/>
              </a:xfrm>
              <a:custGeom>
                <a:avLst/>
                <a:gdLst/>
                <a:ahLst/>
                <a:cxnLst/>
                <a:rect l="l" t="t" r="r" b="b"/>
                <a:pathLst>
                  <a:path w="5292" h="4043" extrusionOk="0">
                    <a:moveTo>
                      <a:pt x="2314" y="0"/>
                    </a:moveTo>
                    <a:cubicBezTo>
                      <a:pt x="1456" y="0"/>
                      <a:pt x="683" y="415"/>
                      <a:pt x="429" y="1404"/>
                    </a:cubicBezTo>
                    <a:cubicBezTo>
                      <a:pt x="0" y="3094"/>
                      <a:pt x="1754" y="4043"/>
                      <a:pt x="3273" y="4043"/>
                    </a:cubicBezTo>
                    <a:cubicBezTo>
                      <a:pt x="4340" y="4043"/>
                      <a:pt x="5291" y="3575"/>
                      <a:pt x="5291" y="2568"/>
                    </a:cubicBezTo>
                    <a:cubicBezTo>
                      <a:pt x="5291" y="1076"/>
                      <a:pt x="3693" y="0"/>
                      <a:pt x="2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4411677" flipH="1">
                <a:off x="8474155" y="965386"/>
                <a:ext cx="98238" cy="71384"/>
              </a:xfrm>
              <a:custGeom>
                <a:avLst/>
                <a:gdLst/>
                <a:ahLst/>
                <a:cxnLst/>
                <a:rect l="l" t="t" r="r" b="b"/>
                <a:pathLst>
                  <a:path w="3607" h="2621" extrusionOk="0">
                    <a:moveTo>
                      <a:pt x="1859" y="0"/>
                    </a:moveTo>
                    <a:cubicBezTo>
                      <a:pt x="939" y="0"/>
                      <a:pt x="0" y="435"/>
                      <a:pt x="0" y="1250"/>
                    </a:cubicBezTo>
                    <a:cubicBezTo>
                      <a:pt x="0" y="2180"/>
                      <a:pt x="868" y="2620"/>
                      <a:pt x="1753" y="2620"/>
                    </a:cubicBezTo>
                    <a:cubicBezTo>
                      <a:pt x="2671" y="2620"/>
                      <a:pt x="3607" y="2146"/>
                      <a:pt x="3607" y="1250"/>
                    </a:cubicBezTo>
                    <a:cubicBezTo>
                      <a:pt x="3607" y="401"/>
                      <a:pt x="2742" y="0"/>
                      <a:pt x="1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4411677" flipH="1">
                <a:off x="8072404" y="617423"/>
                <a:ext cx="162976" cy="101397"/>
              </a:xfrm>
              <a:custGeom>
                <a:avLst/>
                <a:gdLst/>
                <a:ahLst/>
                <a:cxnLst/>
                <a:rect l="l" t="t" r="r" b="b"/>
                <a:pathLst>
                  <a:path w="5984" h="3723" extrusionOk="0">
                    <a:moveTo>
                      <a:pt x="2654" y="0"/>
                    </a:moveTo>
                    <a:cubicBezTo>
                      <a:pt x="2416" y="0"/>
                      <a:pt x="2181" y="37"/>
                      <a:pt x="1963" y="114"/>
                    </a:cubicBezTo>
                    <a:cubicBezTo>
                      <a:pt x="1" y="824"/>
                      <a:pt x="1588" y="3723"/>
                      <a:pt x="3256" y="3723"/>
                    </a:cubicBezTo>
                    <a:cubicBezTo>
                      <a:pt x="3625" y="3723"/>
                      <a:pt x="3998" y="3581"/>
                      <a:pt x="4337" y="3241"/>
                    </a:cubicBezTo>
                    <a:cubicBezTo>
                      <a:pt x="5983" y="1595"/>
                      <a:pt x="4234" y="0"/>
                      <a:pt x="2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4411677" flipH="1">
                <a:off x="7848553" y="234593"/>
                <a:ext cx="116213" cy="79200"/>
              </a:xfrm>
              <a:custGeom>
                <a:avLst/>
                <a:gdLst/>
                <a:ahLst/>
                <a:cxnLst/>
                <a:rect l="l" t="t" r="r" b="b"/>
                <a:pathLst>
                  <a:path w="4267" h="2908" extrusionOk="0">
                    <a:moveTo>
                      <a:pt x="2350" y="1"/>
                    </a:moveTo>
                    <a:cubicBezTo>
                      <a:pt x="2148" y="1"/>
                      <a:pt x="1926" y="39"/>
                      <a:pt x="1689" y="125"/>
                    </a:cubicBezTo>
                    <a:cubicBezTo>
                      <a:pt x="0" y="721"/>
                      <a:pt x="507" y="2908"/>
                      <a:pt x="1917" y="2908"/>
                    </a:cubicBezTo>
                    <a:cubicBezTo>
                      <a:pt x="2126" y="2908"/>
                      <a:pt x="2356" y="2859"/>
                      <a:pt x="2602" y="2750"/>
                    </a:cubicBezTo>
                    <a:cubicBezTo>
                      <a:pt x="4267" y="2028"/>
                      <a:pt x="3816" y="1"/>
                      <a:pt x="2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 name="Google Shape;34;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txBox="1">
            <a:spLocks noGrp="1"/>
          </p:cNvSpPr>
          <p:nvPr>
            <p:ph type="ctrTitle"/>
          </p:nvPr>
        </p:nvSpPr>
        <p:spPr>
          <a:xfrm>
            <a:off x="1462600" y="1250838"/>
            <a:ext cx="6881100" cy="22986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39" name="Google Shape;39;p2"/>
          <p:cNvSpPr txBox="1">
            <a:spLocks noGrp="1"/>
          </p:cNvSpPr>
          <p:nvPr>
            <p:ph type="subTitle" idx="1"/>
          </p:nvPr>
        </p:nvSpPr>
        <p:spPr>
          <a:xfrm>
            <a:off x="3814900" y="3598963"/>
            <a:ext cx="4528800" cy="293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0" name="Google Shape;40;p2"/>
          <p:cNvSpPr/>
          <p:nvPr/>
        </p:nvSpPr>
        <p:spPr>
          <a:xfrm rot="9261710" flipH="1">
            <a:off x="-2199547" y="74159"/>
            <a:ext cx="5433364" cy="2564587"/>
          </a:xfrm>
          <a:custGeom>
            <a:avLst/>
            <a:gdLst/>
            <a:ahLst/>
            <a:cxnLst/>
            <a:rect l="l" t="t" r="r" b="b"/>
            <a:pathLst>
              <a:path w="175870" h="102587" extrusionOk="0">
                <a:moveTo>
                  <a:pt x="6586" y="1"/>
                </a:moveTo>
                <a:cubicBezTo>
                  <a:pt x="6410" y="1"/>
                  <a:pt x="6249" y="128"/>
                  <a:pt x="6209" y="306"/>
                </a:cubicBezTo>
                <a:cubicBezTo>
                  <a:pt x="6187" y="398"/>
                  <a:pt x="4429" y="9254"/>
                  <a:pt x="3950" y="19571"/>
                </a:cubicBezTo>
                <a:cubicBezTo>
                  <a:pt x="3311" y="33472"/>
                  <a:pt x="5228" y="43218"/>
                  <a:pt x="9610" y="48582"/>
                </a:cubicBezTo>
                <a:cubicBezTo>
                  <a:pt x="12144" y="51686"/>
                  <a:pt x="15522" y="53261"/>
                  <a:pt x="19631" y="53261"/>
                </a:cubicBezTo>
                <a:cubicBezTo>
                  <a:pt x="30495" y="53261"/>
                  <a:pt x="40424" y="46733"/>
                  <a:pt x="50901" y="39817"/>
                </a:cubicBezTo>
                <a:cubicBezTo>
                  <a:pt x="61885" y="32569"/>
                  <a:pt x="73193" y="25123"/>
                  <a:pt x="86143" y="25123"/>
                </a:cubicBezTo>
                <a:cubicBezTo>
                  <a:pt x="87753" y="25123"/>
                  <a:pt x="89388" y="25238"/>
                  <a:pt x="91051" y="25483"/>
                </a:cubicBezTo>
                <a:cubicBezTo>
                  <a:pt x="101391" y="27035"/>
                  <a:pt x="106664" y="39931"/>
                  <a:pt x="112781" y="54882"/>
                </a:cubicBezTo>
                <a:cubicBezTo>
                  <a:pt x="117711" y="66979"/>
                  <a:pt x="123326" y="80697"/>
                  <a:pt x="132684" y="90192"/>
                </a:cubicBezTo>
                <a:cubicBezTo>
                  <a:pt x="140833" y="98478"/>
                  <a:pt x="150808" y="102586"/>
                  <a:pt x="162996" y="102586"/>
                </a:cubicBezTo>
                <a:cubicBezTo>
                  <a:pt x="166922" y="102586"/>
                  <a:pt x="171122" y="102153"/>
                  <a:pt x="175527" y="101285"/>
                </a:cubicBezTo>
                <a:cubicBezTo>
                  <a:pt x="175733" y="101240"/>
                  <a:pt x="175870" y="101057"/>
                  <a:pt x="175824" y="100852"/>
                </a:cubicBezTo>
                <a:cubicBezTo>
                  <a:pt x="175803" y="100661"/>
                  <a:pt x="175625" y="100530"/>
                  <a:pt x="175435" y="100530"/>
                </a:cubicBezTo>
                <a:cubicBezTo>
                  <a:pt x="175421" y="100530"/>
                  <a:pt x="175406" y="100531"/>
                  <a:pt x="175391" y="100532"/>
                </a:cubicBezTo>
                <a:cubicBezTo>
                  <a:pt x="171017" y="101386"/>
                  <a:pt x="166885" y="101814"/>
                  <a:pt x="162983" y="101814"/>
                </a:cubicBezTo>
                <a:cubicBezTo>
                  <a:pt x="151021" y="101814"/>
                  <a:pt x="141218" y="97791"/>
                  <a:pt x="133232" y="89667"/>
                </a:cubicBezTo>
                <a:cubicBezTo>
                  <a:pt x="123988" y="80263"/>
                  <a:pt x="118396" y="66614"/>
                  <a:pt x="113488" y="54585"/>
                </a:cubicBezTo>
                <a:cubicBezTo>
                  <a:pt x="107280" y="39429"/>
                  <a:pt x="101916" y="26327"/>
                  <a:pt x="91165" y="24729"/>
                </a:cubicBezTo>
                <a:cubicBezTo>
                  <a:pt x="89458" y="24478"/>
                  <a:pt x="87781" y="24359"/>
                  <a:pt x="86131" y="24359"/>
                </a:cubicBezTo>
                <a:cubicBezTo>
                  <a:pt x="72980" y="24359"/>
                  <a:pt x="61564" y="31877"/>
                  <a:pt x="50490" y="39178"/>
                </a:cubicBezTo>
                <a:cubicBezTo>
                  <a:pt x="40105" y="46025"/>
                  <a:pt x="30267" y="52508"/>
                  <a:pt x="19631" y="52508"/>
                </a:cubicBezTo>
                <a:cubicBezTo>
                  <a:pt x="15750" y="52508"/>
                  <a:pt x="12578" y="51024"/>
                  <a:pt x="10204" y="48103"/>
                </a:cubicBezTo>
                <a:cubicBezTo>
                  <a:pt x="1" y="35640"/>
                  <a:pt x="6894" y="809"/>
                  <a:pt x="6963" y="466"/>
                </a:cubicBezTo>
                <a:cubicBezTo>
                  <a:pt x="7008" y="261"/>
                  <a:pt x="6871" y="55"/>
                  <a:pt x="6666" y="10"/>
                </a:cubicBezTo>
                <a:cubicBezTo>
                  <a:pt x="6639" y="4"/>
                  <a:pt x="6612" y="1"/>
                  <a:pt x="65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3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40"/>
        <p:cNvGrpSpPr/>
        <p:nvPr/>
      </p:nvGrpSpPr>
      <p:grpSpPr>
        <a:xfrm>
          <a:off x="0" y="0"/>
          <a:ext cx="0" cy="0"/>
          <a:chOff x="0" y="0"/>
          <a:chExt cx="0" cy="0"/>
        </a:xfrm>
      </p:grpSpPr>
      <p:sp>
        <p:nvSpPr>
          <p:cNvPr id="141" name="Google Shape;141;p13"/>
          <p:cNvSpPr/>
          <p:nvPr/>
        </p:nvSpPr>
        <p:spPr>
          <a:xfrm rot="-5400000" flipH="1">
            <a:off x="4651903" y="651438"/>
            <a:ext cx="4748937" cy="4235243"/>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FFE8D4">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2" name="Google Shape;142;p13"/>
          <p:cNvSpPr/>
          <p:nvPr/>
        </p:nvSpPr>
        <p:spPr>
          <a:xfrm rot="5400000" flipH="1">
            <a:off x="-219901" y="215838"/>
            <a:ext cx="4065802" cy="3626003"/>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CDD7B6">
              <a:alpha val="2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3" name="Google Shape;143;p13"/>
          <p:cNvSpPr txBox="1">
            <a:spLocks noGrp="1"/>
          </p:cNvSpPr>
          <p:nvPr>
            <p:ph type="title"/>
          </p:nvPr>
        </p:nvSpPr>
        <p:spPr>
          <a:xfrm>
            <a:off x="713225" y="539525"/>
            <a:ext cx="77175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144"/>
        <p:cNvGrpSpPr/>
        <p:nvPr/>
      </p:nvGrpSpPr>
      <p:grpSpPr>
        <a:xfrm>
          <a:off x="0" y="0"/>
          <a:ext cx="0" cy="0"/>
          <a:chOff x="0" y="0"/>
          <a:chExt cx="0" cy="0"/>
        </a:xfrm>
      </p:grpSpPr>
      <p:sp>
        <p:nvSpPr>
          <p:cNvPr id="145" name="Google Shape;145;p14"/>
          <p:cNvSpPr/>
          <p:nvPr/>
        </p:nvSpPr>
        <p:spPr>
          <a:xfrm rot="5400000">
            <a:off x="-219901" y="1297625"/>
            <a:ext cx="4065802" cy="3626003"/>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CDD7B6">
              <a:alpha val="2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6" name="Google Shape;146;p14"/>
          <p:cNvSpPr/>
          <p:nvPr/>
        </p:nvSpPr>
        <p:spPr>
          <a:xfrm rot="-5400000">
            <a:off x="4651903" y="252785"/>
            <a:ext cx="4748937" cy="4235243"/>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FFE8D4">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147" name="Google Shape;147;p14"/>
          <p:cNvGrpSpPr/>
          <p:nvPr/>
        </p:nvGrpSpPr>
        <p:grpSpPr>
          <a:xfrm rot="10800000">
            <a:off x="-48409" y="4220603"/>
            <a:ext cx="609239" cy="1228123"/>
            <a:chOff x="8415916" y="13915"/>
            <a:chExt cx="609239" cy="1228123"/>
          </a:xfrm>
        </p:grpSpPr>
        <p:sp>
          <p:nvSpPr>
            <p:cNvPr id="148" name="Google Shape;148;p14"/>
            <p:cNvSpPr/>
            <p:nvPr/>
          </p:nvSpPr>
          <p:spPr>
            <a:xfrm rot="-6214160">
              <a:off x="8841575" y="1152412"/>
              <a:ext cx="96292" cy="69373"/>
            </a:xfrm>
            <a:custGeom>
              <a:avLst/>
              <a:gdLst/>
              <a:ahLst/>
              <a:cxnLst/>
              <a:rect l="l" t="t" r="r" b="b"/>
              <a:pathLst>
                <a:path w="4432" h="3193" extrusionOk="0">
                  <a:moveTo>
                    <a:pt x="1801" y="1"/>
                  </a:moveTo>
                  <a:cubicBezTo>
                    <a:pt x="1422" y="1"/>
                    <a:pt x="1044" y="135"/>
                    <a:pt x="731" y="454"/>
                  </a:cubicBezTo>
                  <a:cubicBezTo>
                    <a:pt x="0" y="1166"/>
                    <a:pt x="1081" y="3192"/>
                    <a:pt x="2325" y="3192"/>
                  </a:cubicBezTo>
                  <a:cubicBezTo>
                    <a:pt x="2637" y="3192"/>
                    <a:pt x="2958" y="3066"/>
                    <a:pt x="3264" y="2760"/>
                  </a:cubicBezTo>
                  <a:cubicBezTo>
                    <a:pt x="4431" y="1592"/>
                    <a:pt x="3105" y="1"/>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rot="-6214160">
              <a:off x="8552011" y="977837"/>
              <a:ext cx="89774" cy="74782"/>
            </a:xfrm>
            <a:custGeom>
              <a:avLst/>
              <a:gdLst/>
              <a:ahLst/>
              <a:cxnLst/>
              <a:rect l="l" t="t" r="r" b="b"/>
              <a:pathLst>
                <a:path w="4132" h="3442" extrusionOk="0">
                  <a:moveTo>
                    <a:pt x="2019" y="0"/>
                  </a:moveTo>
                  <a:cubicBezTo>
                    <a:pt x="1002" y="0"/>
                    <a:pt x="0" y="555"/>
                    <a:pt x="0" y="1713"/>
                  </a:cubicBezTo>
                  <a:cubicBezTo>
                    <a:pt x="0" y="2882"/>
                    <a:pt x="1003" y="3442"/>
                    <a:pt x="2020" y="3442"/>
                  </a:cubicBezTo>
                  <a:cubicBezTo>
                    <a:pt x="3068" y="3442"/>
                    <a:pt x="4131" y="2848"/>
                    <a:pt x="4131" y="1713"/>
                  </a:cubicBezTo>
                  <a:cubicBezTo>
                    <a:pt x="4131" y="589"/>
                    <a:pt x="3067" y="0"/>
                    <a:pt x="2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p:nvPr/>
          </p:nvSpPr>
          <p:spPr>
            <a:xfrm rot="-6214160">
              <a:off x="8410612" y="525573"/>
              <a:ext cx="89578" cy="59617"/>
            </a:xfrm>
            <a:custGeom>
              <a:avLst/>
              <a:gdLst/>
              <a:ahLst/>
              <a:cxnLst/>
              <a:rect l="l" t="t" r="r" b="b"/>
              <a:pathLst>
                <a:path w="4123" h="2744" extrusionOk="0">
                  <a:moveTo>
                    <a:pt x="1601" y="0"/>
                  </a:moveTo>
                  <a:cubicBezTo>
                    <a:pt x="726" y="0"/>
                    <a:pt x="0" y="532"/>
                    <a:pt x="308" y="1816"/>
                  </a:cubicBezTo>
                  <a:cubicBezTo>
                    <a:pt x="477" y="2488"/>
                    <a:pt x="941" y="2743"/>
                    <a:pt x="1467" y="2743"/>
                  </a:cubicBezTo>
                  <a:cubicBezTo>
                    <a:pt x="2639" y="2743"/>
                    <a:pt x="4122" y="1476"/>
                    <a:pt x="3366" y="720"/>
                  </a:cubicBezTo>
                  <a:cubicBezTo>
                    <a:pt x="2912" y="266"/>
                    <a:pt x="2220" y="0"/>
                    <a:pt x="1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rot="-6214160">
              <a:off x="8639593" y="266784"/>
              <a:ext cx="114976" cy="87840"/>
            </a:xfrm>
            <a:custGeom>
              <a:avLst/>
              <a:gdLst/>
              <a:ahLst/>
              <a:cxnLst/>
              <a:rect l="l" t="t" r="r" b="b"/>
              <a:pathLst>
                <a:path w="5292" h="4043" extrusionOk="0">
                  <a:moveTo>
                    <a:pt x="2314" y="0"/>
                  </a:moveTo>
                  <a:cubicBezTo>
                    <a:pt x="1456" y="0"/>
                    <a:pt x="683" y="415"/>
                    <a:pt x="429" y="1404"/>
                  </a:cubicBezTo>
                  <a:cubicBezTo>
                    <a:pt x="0" y="3094"/>
                    <a:pt x="1754" y="4043"/>
                    <a:pt x="3273" y="4043"/>
                  </a:cubicBezTo>
                  <a:cubicBezTo>
                    <a:pt x="4340" y="4043"/>
                    <a:pt x="5291" y="3575"/>
                    <a:pt x="5291" y="2568"/>
                  </a:cubicBezTo>
                  <a:cubicBezTo>
                    <a:pt x="5291" y="1076"/>
                    <a:pt x="3693" y="0"/>
                    <a:pt x="2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rot="-6214160">
              <a:off x="8808879" y="786099"/>
              <a:ext cx="78367" cy="56945"/>
            </a:xfrm>
            <a:custGeom>
              <a:avLst/>
              <a:gdLst/>
              <a:ahLst/>
              <a:cxnLst/>
              <a:rect l="l" t="t" r="r" b="b"/>
              <a:pathLst>
                <a:path w="3607" h="2621" extrusionOk="0">
                  <a:moveTo>
                    <a:pt x="1859" y="0"/>
                  </a:moveTo>
                  <a:cubicBezTo>
                    <a:pt x="939" y="0"/>
                    <a:pt x="0" y="435"/>
                    <a:pt x="0" y="1250"/>
                  </a:cubicBezTo>
                  <a:cubicBezTo>
                    <a:pt x="0" y="2180"/>
                    <a:pt x="868" y="2620"/>
                    <a:pt x="1753" y="2620"/>
                  </a:cubicBezTo>
                  <a:cubicBezTo>
                    <a:pt x="2671" y="2620"/>
                    <a:pt x="3607" y="2146"/>
                    <a:pt x="3607" y="1250"/>
                  </a:cubicBezTo>
                  <a:cubicBezTo>
                    <a:pt x="3607" y="401"/>
                    <a:pt x="2742" y="0"/>
                    <a:pt x="1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rot="-6214160">
              <a:off x="8905160" y="396696"/>
              <a:ext cx="130011" cy="80888"/>
            </a:xfrm>
            <a:custGeom>
              <a:avLst/>
              <a:gdLst/>
              <a:ahLst/>
              <a:cxnLst/>
              <a:rect l="l" t="t" r="r" b="b"/>
              <a:pathLst>
                <a:path w="5984" h="3723" extrusionOk="0">
                  <a:moveTo>
                    <a:pt x="2654" y="0"/>
                  </a:moveTo>
                  <a:cubicBezTo>
                    <a:pt x="2416" y="0"/>
                    <a:pt x="2181" y="37"/>
                    <a:pt x="1963" y="114"/>
                  </a:cubicBezTo>
                  <a:cubicBezTo>
                    <a:pt x="1" y="824"/>
                    <a:pt x="1588" y="3723"/>
                    <a:pt x="3256" y="3723"/>
                  </a:cubicBezTo>
                  <a:cubicBezTo>
                    <a:pt x="3625" y="3723"/>
                    <a:pt x="3998" y="3581"/>
                    <a:pt x="4337" y="3241"/>
                  </a:cubicBezTo>
                  <a:cubicBezTo>
                    <a:pt x="5983" y="1595"/>
                    <a:pt x="4234" y="0"/>
                    <a:pt x="2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rot="-6214160">
              <a:off x="8937217" y="34796"/>
              <a:ext cx="92707" cy="63181"/>
            </a:xfrm>
            <a:custGeom>
              <a:avLst/>
              <a:gdLst/>
              <a:ahLst/>
              <a:cxnLst/>
              <a:rect l="l" t="t" r="r" b="b"/>
              <a:pathLst>
                <a:path w="4267" h="2908" extrusionOk="0">
                  <a:moveTo>
                    <a:pt x="2350" y="1"/>
                  </a:moveTo>
                  <a:cubicBezTo>
                    <a:pt x="2148" y="1"/>
                    <a:pt x="1926" y="39"/>
                    <a:pt x="1689" y="125"/>
                  </a:cubicBezTo>
                  <a:cubicBezTo>
                    <a:pt x="0" y="721"/>
                    <a:pt x="507" y="2908"/>
                    <a:pt x="1917" y="2908"/>
                  </a:cubicBezTo>
                  <a:cubicBezTo>
                    <a:pt x="2126" y="2908"/>
                    <a:pt x="2356" y="2859"/>
                    <a:pt x="2602" y="2750"/>
                  </a:cubicBezTo>
                  <a:cubicBezTo>
                    <a:pt x="4267" y="2028"/>
                    <a:pt x="3816" y="1"/>
                    <a:pt x="23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14"/>
          <p:cNvSpPr txBox="1">
            <a:spLocks noGrp="1"/>
          </p:cNvSpPr>
          <p:nvPr>
            <p:ph type="title"/>
          </p:nvPr>
        </p:nvSpPr>
        <p:spPr>
          <a:xfrm>
            <a:off x="720000" y="539496"/>
            <a:ext cx="77040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 name="Google Shape;156;p14"/>
          <p:cNvSpPr/>
          <p:nvPr/>
        </p:nvSpPr>
        <p:spPr>
          <a:xfrm rot="10800000" flipH="1">
            <a:off x="6053352" y="3638792"/>
            <a:ext cx="3090648" cy="1504733"/>
          </a:xfrm>
          <a:custGeom>
            <a:avLst/>
            <a:gdLst/>
            <a:ahLst/>
            <a:cxnLst/>
            <a:rect l="l" t="t" r="r" b="b"/>
            <a:pathLst>
              <a:path w="177445" h="86392" extrusionOk="0">
                <a:moveTo>
                  <a:pt x="3333" y="0"/>
                </a:moveTo>
                <a:cubicBezTo>
                  <a:pt x="0" y="11458"/>
                  <a:pt x="913" y="27048"/>
                  <a:pt x="12897" y="35242"/>
                </a:cubicBezTo>
                <a:cubicBezTo>
                  <a:pt x="17629" y="38468"/>
                  <a:pt x="23097" y="39621"/>
                  <a:pt x="29059" y="39621"/>
                </a:cubicBezTo>
                <a:cubicBezTo>
                  <a:pt x="42166" y="39621"/>
                  <a:pt x="57661" y="34051"/>
                  <a:pt x="72973" y="32686"/>
                </a:cubicBezTo>
                <a:cubicBezTo>
                  <a:pt x="75145" y="32494"/>
                  <a:pt x="77205" y="32395"/>
                  <a:pt x="79168" y="32395"/>
                </a:cubicBezTo>
                <a:cubicBezTo>
                  <a:pt x="97316" y="32395"/>
                  <a:pt x="107146" y="40836"/>
                  <a:pt x="120267" y="62381"/>
                </a:cubicBezTo>
                <a:cubicBezTo>
                  <a:pt x="129588" y="77663"/>
                  <a:pt x="147227" y="86391"/>
                  <a:pt x="164443" y="86391"/>
                </a:cubicBezTo>
                <a:cubicBezTo>
                  <a:pt x="168853" y="86391"/>
                  <a:pt x="173236" y="85818"/>
                  <a:pt x="177444" y="84636"/>
                </a:cubicBezTo>
                <a:lnTo>
                  <a:pt x="1774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CUSTOM_11_1">
    <p:spTree>
      <p:nvGrpSpPr>
        <p:cNvPr id="1" name="Shape 157"/>
        <p:cNvGrpSpPr/>
        <p:nvPr/>
      </p:nvGrpSpPr>
      <p:grpSpPr>
        <a:xfrm>
          <a:off x="0" y="0"/>
          <a:ext cx="0" cy="0"/>
          <a:chOff x="0" y="0"/>
          <a:chExt cx="0" cy="0"/>
        </a:xfrm>
      </p:grpSpPr>
      <p:sp>
        <p:nvSpPr>
          <p:cNvPr id="158" name="Google Shape;158;p15"/>
          <p:cNvSpPr/>
          <p:nvPr/>
        </p:nvSpPr>
        <p:spPr>
          <a:xfrm rot="-5400000">
            <a:off x="4651903" y="252785"/>
            <a:ext cx="4748937" cy="4235243"/>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FFE8D4">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 name="Google Shape;159;p15"/>
          <p:cNvSpPr/>
          <p:nvPr/>
        </p:nvSpPr>
        <p:spPr>
          <a:xfrm rot="5400000">
            <a:off x="-219901" y="1297625"/>
            <a:ext cx="4065802" cy="3626003"/>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CDD7B6">
              <a:alpha val="2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0" name="Google Shape;160;p15"/>
          <p:cNvSpPr/>
          <p:nvPr/>
        </p:nvSpPr>
        <p:spPr>
          <a:xfrm rot="10800000">
            <a:off x="-44198" y="3638792"/>
            <a:ext cx="3090648" cy="1504733"/>
          </a:xfrm>
          <a:custGeom>
            <a:avLst/>
            <a:gdLst/>
            <a:ahLst/>
            <a:cxnLst/>
            <a:rect l="l" t="t" r="r" b="b"/>
            <a:pathLst>
              <a:path w="177445" h="86392" extrusionOk="0">
                <a:moveTo>
                  <a:pt x="3333" y="0"/>
                </a:moveTo>
                <a:cubicBezTo>
                  <a:pt x="0" y="11458"/>
                  <a:pt x="913" y="27048"/>
                  <a:pt x="12897" y="35242"/>
                </a:cubicBezTo>
                <a:cubicBezTo>
                  <a:pt x="17629" y="38468"/>
                  <a:pt x="23097" y="39621"/>
                  <a:pt x="29059" y="39621"/>
                </a:cubicBezTo>
                <a:cubicBezTo>
                  <a:pt x="42166" y="39621"/>
                  <a:pt x="57661" y="34051"/>
                  <a:pt x="72973" y="32686"/>
                </a:cubicBezTo>
                <a:cubicBezTo>
                  <a:pt x="75145" y="32494"/>
                  <a:pt x="77205" y="32395"/>
                  <a:pt x="79168" y="32395"/>
                </a:cubicBezTo>
                <a:cubicBezTo>
                  <a:pt x="97316" y="32395"/>
                  <a:pt x="107146" y="40836"/>
                  <a:pt x="120267" y="62381"/>
                </a:cubicBezTo>
                <a:cubicBezTo>
                  <a:pt x="129588" y="77663"/>
                  <a:pt x="147227" y="86391"/>
                  <a:pt x="164443" y="86391"/>
                </a:cubicBezTo>
                <a:cubicBezTo>
                  <a:pt x="168853" y="86391"/>
                  <a:pt x="173236" y="85818"/>
                  <a:pt x="177444" y="84636"/>
                </a:cubicBezTo>
                <a:lnTo>
                  <a:pt x="1774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15"/>
          <p:cNvGrpSpPr/>
          <p:nvPr/>
        </p:nvGrpSpPr>
        <p:grpSpPr>
          <a:xfrm rot="10800000">
            <a:off x="67466" y="3944015"/>
            <a:ext cx="609239" cy="1228123"/>
            <a:chOff x="8415916" y="13915"/>
            <a:chExt cx="609239" cy="1228123"/>
          </a:xfrm>
        </p:grpSpPr>
        <p:sp>
          <p:nvSpPr>
            <p:cNvPr id="162" name="Google Shape;162;p15"/>
            <p:cNvSpPr/>
            <p:nvPr/>
          </p:nvSpPr>
          <p:spPr>
            <a:xfrm rot="-6214160">
              <a:off x="8841575" y="1152412"/>
              <a:ext cx="96292" cy="69373"/>
            </a:xfrm>
            <a:custGeom>
              <a:avLst/>
              <a:gdLst/>
              <a:ahLst/>
              <a:cxnLst/>
              <a:rect l="l" t="t" r="r" b="b"/>
              <a:pathLst>
                <a:path w="4432" h="3193" extrusionOk="0">
                  <a:moveTo>
                    <a:pt x="1801" y="1"/>
                  </a:moveTo>
                  <a:cubicBezTo>
                    <a:pt x="1422" y="1"/>
                    <a:pt x="1044" y="135"/>
                    <a:pt x="731" y="454"/>
                  </a:cubicBezTo>
                  <a:cubicBezTo>
                    <a:pt x="0" y="1166"/>
                    <a:pt x="1081" y="3192"/>
                    <a:pt x="2325" y="3192"/>
                  </a:cubicBezTo>
                  <a:cubicBezTo>
                    <a:pt x="2637" y="3192"/>
                    <a:pt x="2958" y="3066"/>
                    <a:pt x="3264" y="2760"/>
                  </a:cubicBezTo>
                  <a:cubicBezTo>
                    <a:pt x="4431" y="1592"/>
                    <a:pt x="3105" y="1"/>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rot="-6214160">
              <a:off x="8552011" y="977837"/>
              <a:ext cx="89774" cy="74782"/>
            </a:xfrm>
            <a:custGeom>
              <a:avLst/>
              <a:gdLst/>
              <a:ahLst/>
              <a:cxnLst/>
              <a:rect l="l" t="t" r="r" b="b"/>
              <a:pathLst>
                <a:path w="4132" h="3442" extrusionOk="0">
                  <a:moveTo>
                    <a:pt x="2019" y="0"/>
                  </a:moveTo>
                  <a:cubicBezTo>
                    <a:pt x="1002" y="0"/>
                    <a:pt x="0" y="555"/>
                    <a:pt x="0" y="1713"/>
                  </a:cubicBezTo>
                  <a:cubicBezTo>
                    <a:pt x="0" y="2882"/>
                    <a:pt x="1003" y="3442"/>
                    <a:pt x="2020" y="3442"/>
                  </a:cubicBezTo>
                  <a:cubicBezTo>
                    <a:pt x="3068" y="3442"/>
                    <a:pt x="4131" y="2848"/>
                    <a:pt x="4131" y="1713"/>
                  </a:cubicBezTo>
                  <a:cubicBezTo>
                    <a:pt x="4131" y="589"/>
                    <a:pt x="3067" y="0"/>
                    <a:pt x="2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rot="-6214160">
              <a:off x="8410612" y="525573"/>
              <a:ext cx="89578" cy="59617"/>
            </a:xfrm>
            <a:custGeom>
              <a:avLst/>
              <a:gdLst/>
              <a:ahLst/>
              <a:cxnLst/>
              <a:rect l="l" t="t" r="r" b="b"/>
              <a:pathLst>
                <a:path w="4123" h="2744" extrusionOk="0">
                  <a:moveTo>
                    <a:pt x="1601" y="0"/>
                  </a:moveTo>
                  <a:cubicBezTo>
                    <a:pt x="726" y="0"/>
                    <a:pt x="0" y="532"/>
                    <a:pt x="308" y="1816"/>
                  </a:cubicBezTo>
                  <a:cubicBezTo>
                    <a:pt x="477" y="2488"/>
                    <a:pt x="941" y="2743"/>
                    <a:pt x="1467" y="2743"/>
                  </a:cubicBezTo>
                  <a:cubicBezTo>
                    <a:pt x="2639" y="2743"/>
                    <a:pt x="4122" y="1476"/>
                    <a:pt x="3366" y="720"/>
                  </a:cubicBezTo>
                  <a:cubicBezTo>
                    <a:pt x="2912" y="266"/>
                    <a:pt x="2220" y="0"/>
                    <a:pt x="1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rot="-6214160">
              <a:off x="8639593" y="266784"/>
              <a:ext cx="114976" cy="87840"/>
            </a:xfrm>
            <a:custGeom>
              <a:avLst/>
              <a:gdLst/>
              <a:ahLst/>
              <a:cxnLst/>
              <a:rect l="l" t="t" r="r" b="b"/>
              <a:pathLst>
                <a:path w="5292" h="4043" extrusionOk="0">
                  <a:moveTo>
                    <a:pt x="2314" y="0"/>
                  </a:moveTo>
                  <a:cubicBezTo>
                    <a:pt x="1456" y="0"/>
                    <a:pt x="683" y="415"/>
                    <a:pt x="429" y="1404"/>
                  </a:cubicBezTo>
                  <a:cubicBezTo>
                    <a:pt x="0" y="3094"/>
                    <a:pt x="1754" y="4043"/>
                    <a:pt x="3273" y="4043"/>
                  </a:cubicBezTo>
                  <a:cubicBezTo>
                    <a:pt x="4340" y="4043"/>
                    <a:pt x="5291" y="3575"/>
                    <a:pt x="5291" y="2568"/>
                  </a:cubicBezTo>
                  <a:cubicBezTo>
                    <a:pt x="5291" y="1076"/>
                    <a:pt x="3693" y="0"/>
                    <a:pt x="2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rot="-6214160">
              <a:off x="8808879" y="786099"/>
              <a:ext cx="78367" cy="56945"/>
            </a:xfrm>
            <a:custGeom>
              <a:avLst/>
              <a:gdLst/>
              <a:ahLst/>
              <a:cxnLst/>
              <a:rect l="l" t="t" r="r" b="b"/>
              <a:pathLst>
                <a:path w="3607" h="2621" extrusionOk="0">
                  <a:moveTo>
                    <a:pt x="1859" y="0"/>
                  </a:moveTo>
                  <a:cubicBezTo>
                    <a:pt x="939" y="0"/>
                    <a:pt x="0" y="435"/>
                    <a:pt x="0" y="1250"/>
                  </a:cubicBezTo>
                  <a:cubicBezTo>
                    <a:pt x="0" y="2180"/>
                    <a:pt x="868" y="2620"/>
                    <a:pt x="1753" y="2620"/>
                  </a:cubicBezTo>
                  <a:cubicBezTo>
                    <a:pt x="2671" y="2620"/>
                    <a:pt x="3607" y="2146"/>
                    <a:pt x="3607" y="1250"/>
                  </a:cubicBezTo>
                  <a:cubicBezTo>
                    <a:pt x="3607" y="401"/>
                    <a:pt x="2742" y="0"/>
                    <a:pt x="1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rot="-6214160">
              <a:off x="8905160" y="396696"/>
              <a:ext cx="130011" cy="80888"/>
            </a:xfrm>
            <a:custGeom>
              <a:avLst/>
              <a:gdLst/>
              <a:ahLst/>
              <a:cxnLst/>
              <a:rect l="l" t="t" r="r" b="b"/>
              <a:pathLst>
                <a:path w="5984" h="3723" extrusionOk="0">
                  <a:moveTo>
                    <a:pt x="2654" y="0"/>
                  </a:moveTo>
                  <a:cubicBezTo>
                    <a:pt x="2416" y="0"/>
                    <a:pt x="2181" y="37"/>
                    <a:pt x="1963" y="114"/>
                  </a:cubicBezTo>
                  <a:cubicBezTo>
                    <a:pt x="1" y="824"/>
                    <a:pt x="1588" y="3723"/>
                    <a:pt x="3256" y="3723"/>
                  </a:cubicBezTo>
                  <a:cubicBezTo>
                    <a:pt x="3625" y="3723"/>
                    <a:pt x="3998" y="3581"/>
                    <a:pt x="4337" y="3241"/>
                  </a:cubicBezTo>
                  <a:cubicBezTo>
                    <a:pt x="5983" y="1595"/>
                    <a:pt x="4234" y="0"/>
                    <a:pt x="2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rot="-6214160">
              <a:off x="8937217" y="34796"/>
              <a:ext cx="92707" cy="63181"/>
            </a:xfrm>
            <a:custGeom>
              <a:avLst/>
              <a:gdLst/>
              <a:ahLst/>
              <a:cxnLst/>
              <a:rect l="l" t="t" r="r" b="b"/>
              <a:pathLst>
                <a:path w="4267" h="2908" extrusionOk="0">
                  <a:moveTo>
                    <a:pt x="2350" y="1"/>
                  </a:moveTo>
                  <a:cubicBezTo>
                    <a:pt x="2148" y="1"/>
                    <a:pt x="1926" y="39"/>
                    <a:pt x="1689" y="125"/>
                  </a:cubicBezTo>
                  <a:cubicBezTo>
                    <a:pt x="0" y="721"/>
                    <a:pt x="507" y="2908"/>
                    <a:pt x="1917" y="2908"/>
                  </a:cubicBezTo>
                  <a:cubicBezTo>
                    <a:pt x="2126" y="2908"/>
                    <a:pt x="2356" y="2859"/>
                    <a:pt x="2602" y="2750"/>
                  </a:cubicBezTo>
                  <a:cubicBezTo>
                    <a:pt x="4267" y="2028"/>
                    <a:pt x="3816" y="1"/>
                    <a:pt x="23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5"/>
          <p:cNvSpPr txBox="1">
            <a:spLocks noGrp="1"/>
          </p:cNvSpPr>
          <p:nvPr>
            <p:ph type="title"/>
          </p:nvPr>
        </p:nvSpPr>
        <p:spPr>
          <a:xfrm>
            <a:off x="713232" y="539496"/>
            <a:ext cx="77040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3"/>
          <p:cNvSpPr txBox="1">
            <a:spLocks noGrp="1"/>
          </p:cNvSpPr>
          <p:nvPr>
            <p:ph type="title"/>
          </p:nvPr>
        </p:nvSpPr>
        <p:spPr>
          <a:xfrm>
            <a:off x="4562025" y="2985000"/>
            <a:ext cx="3801600" cy="5337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3" name="Google Shape;43;p3"/>
          <p:cNvSpPr txBox="1">
            <a:spLocks noGrp="1"/>
          </p:cNvSpPr>
          <p:nvPr>
            <p:ph type="title" idx="2" hasCustomPrompt="1"/>
          </p:nvPr>
        </p:nvSpPr>
        <p:spPr>
          <a:xfrm>
            <a:off x="4562025" y="1712375"/>
            <a:ext cx="1134900" cy="647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4" name="Google Shape;44;p3"/>
          <p:cNvSpPr/>
          <p:nvPr/>
        </p:nvSpPr>
        <p:spPr>
          <a:xfrm rot="-5400000">
            <a:off x="4280610" y="270248"/>
            <a:ext cx="5141489" cy="4585332"/>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CDD7B6">
              <a:alpha val="2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 name="Google Shape;45;p3"/>
          <p:cNvSpPr txBox="1">
            <a:spLocks noGrp="1"/>
          </p:cNvSpPr>
          <p:nvPr>
            <p:ph type="subTitle" idx="1"/>
          </p:nvPr>
        </p:nvSpPr>
        <p:spPr>
          <a:xfrm>
            <a:off x="4562025" y="3854750"/>
            <a:ext cx="3801600" cy="31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6"/>
        <p:cNvGrpSpPr/>
        <p:nvPr/>
      </p:nvGrpSpPr>
      <p:grpSpPr>
        <a:xfrm>
          <a:off x="0" y="0"/>
          <a:ext cx="0" cy="0"/>
          <a:chOff x="0" y="0"/>
          <a:chExt cx="0" cy="0"/>
        </a:xfrm>
      </p:grpSpPr>
      <p:sp>
        <p:nvSpPr>
          <p:cNvPr id="47" name="Google Shape;47;p4"/>
          <p:cNvSpPr/>
          <p:nvPr/>
        </p:nvSpPr>
        <p:spPr>
          <a:xfrm rot="-5400000">
            <a:off x="4164990" y="224582"/>
            <a:ext cx="5263695" cy="4694319"/>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FFE8D4">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8" name="Google Shape;48;p4"/>
          <p:cNvSpPr/>
          <p:nvPr/>
        </p:nvSpPr>
        <p:spPr>
          <a:xfrm rot="5400000">
            <a:off x="-413727" y="571588"/>
            <a:ext cx="5141489" cy="4585332"/>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CDD7B6">
              <a:alpha val="2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9" name="Google Shape;49;p4"/>
          <p:cNvSpPr/>
          <p:nvPr/>
        </p:nvSpPr>
        <p:spPr>
          <a:xfrm rot="10800000">
            <a:off x="-8002" y="-16130"/>
            <a:ext cx="1964725" cy="1752200"/>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A4AD8F">
              <a:alpha val="6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4"/>
          <p:cNvGrpSpPr/>
          <p:nvPr/>
        </p:nvGrpSpPr>
        <p:grpSpPr>
          <a:xfrm rot="10800000" flipH="1">
            <a:off x="7466211" y="3175893"/>
            <a:ext cx="1760187" cy="1994265"/>
            <a:chOff x="7383811" y="-43157"/>
            <a:chExt cx="1760187" cy="1994265"/>
          </a:xfrm>
        </p:grpSpPr>
        <p:sp>
          <p:nvSpPr>
            <p:cNvPr id="51" name="Google Shape;51;p4"/>
            <p:cNvSpPr/>
            <p:nvPr/>
          </p:nvSpPr>
          <p:spPr>
            <a:xfrm rot="-5400000">
              <a:off x="7277548" y="92645"/>
              <a:ext cx="1964725" cy="1752200"/>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4"/>
            <p:cNvGrpSpPr/>
            <p:nvPr/>
          </p:nvGrpSpPr>
          <p:grpSpPr>
            <a:xfrm>
              <a:off x="8013533" y="-43157"/>
              <a:ext cx="1130465" cy="1294452"/>
              <a:chOff x="7852208" y="207243"/>
              <a:chExt cx="1130465" cy="1294452"/>
            </a:xfrm>
          </p:grpSpPr>
          <p:sp>
            <p:nvSpPr>
              <p:cNvPr id="53" name="Google Shape;53;p4"/>
              <p:cNvSpPr/>
              <p:nvPr/>
            </p:nvSpPr>
            <p:spPr>
              <a:xfrm rot="4411677" flipH="1">
                <a:off x="8651511" y="1388008"/>
                <a:ext cx="120707" cy="86962"/>
              </a:xfrm>
              <a:custGeom>
                <a:avLst/>
                <a:gdLst/>
                <a:ahLst/>
                <a:cxnLst/>
                <a:rect l="l" t="t" r="r" b="b"/>
                <a:pathLst>
                  <a:path w="4432" h="3193" extrusionOk="0">
                    <a:moveTo>
                      <a:pt x="1801" y="1"/>
                    </a:moveTo>
                    <a:cubicBezTo>
                      <a:pt x="1422" y="1"/>
                      <a:pt x="1044" y="135"/>
                      <a:pt x="731" y="454"/>
                    </a:cubicBezTo>
                    <a:cubicBezTo>
                      <a:pt x="0" y="1166"/>
                      <a:pt x="1081" y="3192"/>
                      <a:pt x="2325" y="3192"/>
                    </a:cubicBezTo>
                    <a:cubicBezTo>
                      <a:pt x="2637" y="3192"/>
                      <a:pt x="2958" y="3066"/>
                      <a:pt x="3264" y="2760"/>
                    </a:cubicBezTo>
                    <a:cubicBezTo>
                      <a:pt x="4431" y="1592"/>
                      <a:pt x="3105"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4411677" flipH="1">
                <a:off x="8865502" y="1014328"/>
                <a:ext cx="112536" cy="93744"/>
              </a:xfrm>
              <a:custGeom>
                <a:avLst/>
                <a:gdLst/>
                <a:ahLst/>
                <a:cxnLst/>
                <a:rect l="l" t="t" r="r" b="b"/>
                <a:pathLst>
                  <a:path w="4132" h="3442" extrusionOk="0">
                    <a:moveTo>
                      <a:pt x="2019" y="0"/>
                    </a:moveTo>
                    <a:cubicBezTo>
                      <a:pt x="1002" y="0"/>
                      <a:pt x="0" y="555"/>
                      <a:pt x="0" y="1713"/>
                    </a:cubicBezTo>
                    <a:cubicBezTo>
                      <a:pt x="0" y="2882"/>
                      <a:pt x="1003" y="3442"/>
                      <a:pt x="2020" y="3442"/>
                    </a:cubicBezTo>
                    <a:cubicBezTo>
                      <a:pt x="3068" y="3442"/>
                      <a:pt x="4131" y="2848"/>
                      <a:pt x="4131" y="1713"/>
                    </a:cubicBezTo>
                    <a:cubicBezTo>
                      <a:pt x="4131" y="589"/>
                      <a:pt x="306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4411677" flipH="1">
                <a:off x="8730576" y="436004"/>
                <a:ext cx="112291" cy="74734"/>
              </a:xfrm>
              <a:custGeom>
                <a:avLst/>
                <a:gdLst/>
                <a:ahLst/>
                <a:cxnLst/>
                <a:rect l="l" t="t" r="r" b="b"/>
                <a:pathLst>
                  <a:path w="4123" h="2744" extrusionOk="0">
                    <a:moveTo>
                      <a:pt x="1601" y="0"/>
                    </a:moveTo>
                    <a:cubicBezTo>
                      <a:pt x="726" y="0"/>
                      <a:pt x="0" y="532"/>
                      <a:pt x="308" y="1816"/>
                    </a:cubicBezTo>
                    <a:cubicBezTo>
                      <a:pt x="477" y="2488"/>
                      <a:pt x="941" y="2743"/>
                      <a:pt x="1467" y="2743"/>
                    </a:cubicBezTo>
                    <a:cubicBezTo>
                      <a:pt x="2639" y="2743"/>
                      <a:pt x="4122" y="1476"/>
                      <a:pt x="3366" y="720"/>
                    </a:cubicBezTo>
                    <a:cubicBezTo>
                      <a:pt x="2912" y="266"/>
                      <a:pt x="2220"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4411677" flipH="1">
                <a:off x="8298828" y="304469"/>
                <a:ext cx="144129" cy="110112"/>
              </a:xfrm>
              <a:custGeom>
                <a:avLst/>
                <a:gdLst/>
                <a:ahLst/>
                <a:cxnLst/>
                <a:rect l="l" t="t" r="r" b="b"/>
                <a:pathLst>
                  <a:path w="5292" h="4043" extrusionOk="0">
                    <a:moveTo>
                      <a:pt x="2314" y="0"/>
                    </a:moveTo>
                    <a:cubicBezTo>
                      <a:pt x="1456" y="0"/>
                      <a:pt x="683" y="415"/>
                      <a:pt x="429" y="1404"/>
                    </a:cubicBezTo>
                    <a:cubicBezTo>
                      <a:pt x="0" y="3094"/>
                      <a:pt x="1754" y="4043"/>
                      <a:pt x="3273" y="4043"/>
                    </a:cubicBezTo>
                    <a:cubicBezTo>
                      <a:pt x="4340" y="4043"/>
                      <a:pt x="5291" y="3575"/>
                      <a:pt x="5291" y="2568"/>
                    </a:cubicBezTo>
                    <a:cubicBezTo>
                      <a:pt x="5291" y="1076"/>
                      <a:pt x="3693" y="0"/>
                      <a:pt x="2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4411677" flipH="1">
                <a:off x="8474155" y="965386"/>
                <a:ext cx="98238" cy="71384"/>
              </a:xfrm>
              <a:custGeom>
                <a:avLst/>
                <a:gdLst/>
                <a:ahLst/>
                <a:cxnLst/>
                <a:rect l="l" t="t" r="r" b="b"/>
                <a:pathLst>
                  <a:path w="3607" h="2621" extrusionOk="0">
                    <a:moveTo>
                      <a:pt x="1859" y="0"/>
                    </a:moveTo>
                    <a:cubicBezTo>
                      <a:pt x="939" y="0"/>
                      <a:pt x="0" y="435"/>
                      <a:pt x="0" y="1250"/>
                    </a:cubicBezTo>
                    <a:cubicBezTo>
                      <a:pt x="0" y="2180"/>
                      <a:pt x="868" y="2620"/>
                      <a:pt x="1753" y="2620"/>
                    </a:cubicBezTo>
                    <a:cubicBezTo>
                      <a:pt x="2671" y="2620"/>
                      <a:pt x="3607" y="2146"/>
                      <a:pt x="3607" y="1250"/>
                    </a:cubicBezTo>
                    <a:cubicBezTo>
                      <a:pt x="3607" y="401"/>
                      <a:pt x="2742" y="0"/>
                      <a:pt x="1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4411677" flipH="1">
                <a:off x="8072404" y="617423"/>
                <a:ext cx="162976" cy="101397"/>
              </a:xfrm>
              <a:custGeom>
                <a:avLst/>
                <a:gdLst/>
                <a:ahLst/>
                <a:cxnLst/>
                <a:rect l="l" t="t" r="r" b="b"/>
                <a:pathLst>
                  <a:path w="5984" h="3723" extrusionOk="0">
                    <a:moveTo>
                      <a:pt x="2654" y="0"/>
                    </a:moveTo>
                    <a:cubicBezTo>
                      <a:pt x="2416" y="0"/>
                      <a:pt x="2181" y="37"/>
                      <a:pt x="1963" y="114"/>
                    </a:cubicBezTo>
                    <a:cubicBezTo>
                      <a:pt x="1" y="824"/>
                      <a:pt x="1588" y="3723"/>
                      <a:pt x="3256" y="3723"/>
                    </a:cubicBezTo>
                    <a:cubicBezTo>
                      <a:pt x="3625" y="3723"/>
                      <a:pt x="3998" y="3581"/>
                      <a:pt x="4337" y="3241"/>
                    </a:cubicBezTo>
                    <a:cubicBezTo>
                      <a:pt x="5983" y="1595"/>
                      <a:pt x="4234" y="0"/>
                      <a:pt x="2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rot="4411677" flipH="1">
                <a:off x="7848553" y="234593"/>
                <a:ext cx="116213" cy="79200"/>
              </a:xfrm>
              <a:custGeom>
                <a:avLst/>
                <a:gdLst/>
                <a:ahLst/>
                <a:cxnLst/>
                <a:rect l="l" t="t" r="r" b="b"/>
                <a:pathLst>
                  <a:path w="4267" h="2908" extrusionOk="0">
                    <a:moveTo>
                      <a:pt x="2350" y="1"/>
                    </a:moveTo>
                    <a:cubicBezTo>
                      <a:pt x="2148" y="1"/>
                      <a:pt x="1926" y="39"/>
                      <a:pt x="1689" y="125"/>
                    </a:cubicBezTo>
                    <a:cubicBezTo>
                      <a:pt x="0" y="721"/>
                      <a:pt x="507" y="2908"/>
                      <a:pt x="1917" y="2908"/>
                    </a:cubicBezTo>
                    <a:cubicBezTo>
                      <a:pt x="2126" y="2908"/>
                      <a:pt x="2356" y="2859"/>
                      <a:pt x="2602" y="2750"/>
                    </a:cubicBezTo>
                    <a:cubicBezTo>
                      <a:pt x="4267" y="2028"/>
                      <a:pt x="3816" y="1"/>
                      <a:pt x="2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 name="Google Shape;60;p4"/>
          <p:cNvSpPr/>
          <p:nvPr/>
        </p:nvSpPr>
        <p:spPr>
          <a:xfrm rot="10800000" flipH="1">
            <a:off x="7991305" y="5118077"/>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10800000" flipH="1">
            <a:off x="7991305" y="5118077"/>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title"/>
          </p:nvPr>
        </p:nvSpPr>
        <p:spPr>
          <a:xfrm>
            <a:off x="1445700" y="523875"/>
            <a:ext cx="6252600" cy="8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 name="Google Shape;63;p4"/>
          <p:cNvSpPr txBox="1">
            <a:spLocks noGrp="1"/>
          </p:cNvSpPr>
          <p:nvPr>
            <p:ph type="body" idx="1"/>
          </p:nvPr>
        </p:nvSpPr>
        <p:spPr>
          <a:xfrm>
            <a:off x="720000" y="1870875"/>
            <a:ext cx="7704000" cy="2635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1"/>
              </a:buClr>
              <a:buSzPts val="1200"/>
              <a:buChar char="●"/>
              <a:defRPr/>
            </a:lvl1pPr>
            <a:lvl2pPr marL="914400" lvl="1" indent="-304800" rtl="0">
              <a:lnSpc>
                <a:spcPct val="100000"/>
              </a:lnSpc>
              <a:spcBef>
                <a:spcPts val="1000"/>
              </a:spcBef>
              <a:spcAft>
                <a:spcPts val="0"/>
              </a:spcAft>
              <a:buClr>
                <a:schemeClr val="accent1"/>
              </a:buClr>
              <a:buSzPts val="1200"/>
              <a:buFont typeface="Roboto Condensed Light"/>
              <a:buChar char="●"/>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4"/>
        <p:cNvGrpSpPr/>
        <p:nvPr/>
      </p:nvGrpSpPr>
      <p:grpSpPr>
        <a:xfrm>
          <a:off x="0" y="0"/>
          <a:ext cx="0" cy="0"/>
          <a:chOff x="0" y="0"/>
          <a:chExt cx="0" cy="0"/>
        </a:xfrm>
      </p:grpSpPr>
      <p:sp>
        <p:nvSpPr>
          <p:cNvPr id="65" name="Google Shape;65;p5"/>
          <p:cNvSpPr/>
          <p:nvPr/>
        </p:nvSpPr>
        <p:spPr>
          <a:xfrm rot="5400000">
            <a:off x="-278075" y="272775"/>
            <a:ext cx="5141489" cy="4585332"/>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CDD7B6">
              <a:alpha val="2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 name="Google Shape;66;p5"/>
          <p:cNvSpPr/>
          <p:nvPr/>
        </p:nvSpPr>
        <p:spPr>
          <a:xfrm rot="-5400000">
            <a:off x="4196570" y="244882"/>
            <a:ext cx="5200627" cy="4694319"/>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FFE8D4">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7" name="Google Shape;67;p5"/>
          <p:cNvSpPr/>
          <p:nvPr/>
        </p:nvSpPr>
        <p:spPr>
          <a:xfrm rot="10800000" flipH="1">
            <a:off x="7839328" y="-16118"/>
            <a:ext cx="1351534" cy="1205338"/>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A4AD8F">
              <a:alpha val="6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rot="7519913">
            <a:off x="7232322" y="4150422"/>
            <a:ext cx="1906766" cy="1112448"/>
          </a:xfrm>
          <a:custGeom>
            <a:avLst/>
            <a:gdLst/>
            <a:ahLst/>
            <a:cxnLst/>
            <a:rect l="l" t="t" r="r" b="b"/>
            <a:pathLst>
              <a:path w="175870" h="102587" extrusionOk="0">
                <a:moveTo>
                  <a:pt x="6586" y="1"/>
                </a:moveTo>
                <a:cubicBezTo>
                  <a:pt x="6410" y="1"/>
                  <a:pt x="6249" y="128"/>
                  <a:pt x="6209" y="306"/>
                </a:cubicBezTo>
                <a:cubicBezTo>
                  <a:pt x="6187" y="398"/>
                  <a:pt x="4429" y="9254"/>
                  <a:pt x="3950" y="19571"/>
                </a:cubicBezTo>
                <a:cubicBezTo>
                  <a:pt x="3311" y="33472"/>
                  <a:pt x="5228" y="43218"/>
                  <a:pt x="9610" y="48582"/>
                </a:cubicBezTo>
                <a:cubicBezTo>
                  <a:pt x="12144" y="51686"/>
                  <a:pt x="15522" y="53261"/>
                  <a:pt x="19631" y="53261"/>
                </a:cubicBezTo>
                <a:cubicBezTo>
                  <a:pt x="30495" y="53261"/>
                  <a:pt x="40424" y="46733"/>
                  <a:pt x="50901" y="39817"/>
                </a:cubicBezTo>
                <a:cubicBezTo>
                  <a:pt x="61885" y="32569"/>
                  <a:pt x="73193" y="25123"/>
                  <a:pt x="86143" y="25123"/>
                </a:cubicBezTo>
                <a:cubicBezTo>
                  <a:pt x="87753" y="25123"/>
                  <a:pt x="89388" y="25238"/>
                  <a:pt x="91051" y="25483"/>
                </a:cubicBezTo>
                <a:cubicBezTo>
                  <a:pt x="101391" y="27035"/>
                  <a:pt x="106664" y="39931"/>
                  <a:pt x="112781" y="54882"/>
                </a:cubicBezTo>
                <a:cubicBezTo>
                  <a:pt x="117711" y="66979"/>
                  <a:pt x="123326" y="80697"/>
                  <a:pt x="132684" y="90192"/>
                </a:cubicBezTo>
                <a:cubicBezTo>
                  <a:pt x="140833" y="98478"/>
                  <a:pt x="150808" y="102586"/>
                  <a:pt x="162996" y="102586"/>
                </a:cubicBezTo>
                <a:cubicBezTo>
                  <a:pt x="166922" y="102586"/>
                  <a:pt x="171122" y="102153"/>
                  <a:pt x="175527" y="101285"/>
                </a:cubicBezTo>
                <a:cubicBezTo>
                  <a:pt x="175733" y="101240"/>
                  <a:pt x="175870" y="101057"/>
                  <a:pt x="175824" y="100852"/>
                </a:cubicBezTo>
                <a:cubicBezTo>
                  <a:pt x="175803" y="100661"/>
                  <a:pt x="175625" y="100530"/>
                  <a:pt x="175435" y="100530"/>
                </a:cubicBezTo>
                <a:cubicBezTo>
                  <a:pt x="175421" y="100530"/>
                  <a:pt x="175406" y="100531"/>
                  <a:pt x="175391" y="100532"/>
                </a:cubicBezTo>
                <a:cubicBezTo>
                  <a:pt x="171017" y="101386"/>
                  <a:pt x="166885" y="101814"/>
                  <a:pt x="162983" y="101814"/>
                </a:cubicBezTo>
                <a:cubicBezTo>
                  <a:pt x="151021" y="101814"/>
                  <a:pt x="141218" y="97791"/>
                  <a:pt x="133232" y="89667"/>
                </a:cubicBezTo>
                <a:cubicBezTo>
                  <a:pt x="123988" y="80263"/>
                  <a:pt x="118396" y="66614"/>
                  <a:pt x="113488" y="54585"/>
                </a:cubicBezTo>
                <a:cubicBezTo>
                  <a:pt x="107280" y="39429"/>
                  <a:pt x="101916" y="26327"/>
                  <a:pt x="91165" y="24729"/>
                </a:cubicBezTo>
                <a:cubicBezTo>
                  <a:pt x="89458" y="24478"/>
                  <a:pt x="87781" y="24359"/>
                  <a:pt x="86131" y="24359"/>
                </a:cubicBezTo>
                <a:cubicBezTo>
                  <a:pt x="72980" y="24359"/>
                  <a:pt x="61564" y="31877"/>
                  <a:pt x="50490" y="39178"/>
                </a:cubicBezTo>
                <a:cubicBezTo>
                  <a:pt x="40105" y="46025"/>
                  <a:pt x="30267" y="52508"/>
                  <a:pt x="19631" y="52508"/>
                </a:cubicBezTo>
                <a:cubicBezTo>
                  <a:pt x="15750" y="52508"/>
                  <a:pt x="12578" y="51024"/>
                  <a:pt x="10204" y="48103"/>
                </a:cubicBezTo>
                <a:cubicBezTo>
                  <a:pt x="1" y="35640"/>
                  <a:pt x="6894" y="809"/>
                  <a:pt x="6963" y="466"/>
                </a:cubicBezTo>
                <a:cubicBezTo>
                  <a:pt x="7008" y="261"/>
                  <a:pt x="6871" y="55"/>
                  <a:pt x="6666" y="10"/>
                </a:cubicBezTo>
                <a:cubicBezTo>
                  <a:pt x="6639" y="4"/>
                  <a:pt x="6612" y="1"/>
                  <a:pt x="65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5"/>
          <p:cNvGrpSpPr/>
          <p:nvPr/>
        </p:nvGrpSpPr>
        <p:grpSpPr>
          <a:xfrm rot="8723373">
            <a:off x="8344582" y="-45322"/>
            <a:ext cx="763702" cy="1539495"/>
            <a:chOff x="8415916" y="13915"/>
            <a:chExt cx="609239" cy="1228123"/>
          </a:xfrm>
        </p:grpSpPr>
        <p:sp>
          <p:nvSpPr>
            <p:cNvPr id="70" name="Google Shape;70;p5"/>
            <p:cNvSpPr/>
            <p:nvPr/>
          </p:nvSpPr>
          <p:spPr>
            <a:xfrm rot="-6214160">
              <a:off x="8841575" y="1152412"/>
              <a:ext cx="96292" cy="69373"/>
            </a:xfrm>
            <a:custGeom>
              <a:avLst/>
              <a:gdLst/>
              <a:ahLst/>
              <a:cxnLst/>
              <a:rect l="l" t="t" r="r" b="b"/>
              <a:pathLst>
                <a:path w="4432" h="3193" extrusionOk="0">
                  <a:moveTo>
                    <a:pt x="1801" y="1"/>
                  </a:moveTo>
                  <a:cubicBezTo>
                    <a:pt x="1422" y="1"/>
                    <a:pt x="1044" y="135"/>
                    <a:pt x="731" y="454"/>
                  </a:cubicBezTo>
                  <a:cubicBezTo>
                    <a:pt x="0" y="1166"/>
                    <a:pt x="1081" y="3192"/>
                    <a:pt x="2325" y="3192"/>
                  </a:cubicBezTo>
                  <a:cubicBezTo>
                    <a:pt x="2637" y="3192"/>
                    <a:pt x="2958" y="3066"/>
                    <a:pt x="3264" y="2760"/>
                  </a:cubicBezTo>
                  <a:cubicBezTo>
                    <a:pt x="4431" y="1592"/>
                    <a:pt x="3105"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rot="-6214160">
              <a:off x="8552011" y="977837"/>
              <a:ext cx="89774" cy="74782"/>
            </a:xfrm>
            <a:custGeom>
              <a:avLst/>
              <a:gdLst/>
              <a:ahLst/>
              <a:cxnLst/>
              <a:rect l="l" t="t" r="r" b="b"/>
              <a:pathLst>
                <a:path w="4132" h="3442" extrusionOk="0">
                  <a:moveTo>
                    <a:pt x="2019" y="0"/>
                  </a:moveTo>
                  <a:cubicBezTo>
                    <a:pt x="1002" y="0"/>
                    <a:pt x="0" y="555"/>
                    <a:pt x="0" y="1713"/>
                  </a:cubicBezTo>
                  <a:cubicBezTo>
                    <a:pt x="0" y="2882"/>
                    <a:pt x="1003" y="3442"/>
                    <a:pt x="2020" y="3442"/>
                  </a:cubicBezTo>
                  <a:cubicBezTo>
                    <a:pt x="3068" y="3442"/>
                    <a:pt x="4131" y="2848"/>
                    <a:pt x="4131" y="1713"/>
                  </a:cubicBezTo>
                  <a:cubicBezTo>
                    <a:pt x="4131" y="589"/>
                    <a:pt x="306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rot="-6214160">
              <a:off x="8410612" y="525573"/>
              <a:ext cx="89578" cy="59617"/>
            </a:xfrm>
            <a:custGeom>
              <a:avLst/>
              <a:gdLst/>
              <a:ahLst/>
              <a:cxnLst/>
              <a:rect l="l" t="t" r="r" b="b"/>
              <a:pathLst>
                <a:path w="4123" h="2744" extrusionOk="0">
                  <a:moveTo>
                    <a:pt x="1601" y="0"/>
                  </a:moveTo>
                  <a:cubicBezTo>
                    <a:pt x="726" y="0"/>
                    <a:pt x="0" y="532"/>
                    <a:pt x="308" y="1816"/>
                  </a:cubicBezTo>
                  <a:cubicBezTo>
                    <a:pt x="477" y="2488"/>
                    <a:pt x="941" y="2743"/>
                    <a:pt x="1467" y="2743"/>
                  </a:cubicBezTo>
                  <a:cubicBezTo>
                    <a:pt x="2639" y="2743"/>
                    <a:pt x="4122" y="1476"/>
                    <a:pt x="3366" y="720"/>
                  </a:cubicBezTo>
                  <a:cubicBezTo>
                    <a:pt x="2912" y="266"/>
                    <a:pt x="2220"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rot="-6214160">
              <a:off x="8639593" y="266784"/>
              <a:ext cx="114976" cy="87840"/>
            </a:xfrm>
            <a:custGeom>
              <a:avLst/>
              <a:gdLst/>
              <a:ahLst/>
              <a:cxnLst/>
              <a:rect l="l" t="t" r="r" b="b"/>
              <a:pathLst>
                <a:path w="5292" h="4043" extrusionOk="0">
                  <a:moveTo>
                    <a:pt x="2314" y="0"/>
                  </a:moveTo>
                  <a:cubicBezTo>
                    <a:pt x="1456" y="0"/>
                    <a:pt x="683" y="415"/>
                    <a:pt x="429" y="1404"/>
                  </a:cubicBezTo>
                  <a:cubicBezTo>
                    <a:pt x="0" y="3094"/>
                    <a:pt x="1754" y="4043"/>
                    <a:pt x="3273" y="4043"/>
                  </a:cubicBezTo>
                  <a:cubicBezTo>
                    <a:pt x="4340" y="4043"/>
                    <a:pt x="5291" y="3575"/>
                    <a:pt x="5291" y="2568"/>
                  </a:cubicBezTo>
                  <a:cubicBezTo>
                    <a:pt x="5291" y="1076"/>
                    <a:pt x="3693" y="0"/>
                    <a:pt x="2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rot="-6214160">
              <a:off x="8808879" y="786099"/>
              <a:ext cx="78367" cy="56945"/>
            </a:xfrm>
            <a:custGeom>
              <a:avLst/>
              <a:gdLst/>
              <a:ahLst/>
              <a:cxnLst/>
              <a:rect l="l" t="t" r="r" b="b"/>
              <a:pathLst>
                <a:path w="3607" h="2621" extrusionOk="0">
                  <a:moveTo>
                    <a:pt x="1859" y="0"/>
                  </a:moveTo>
                  <a:cubicBezTo>
                    <a:pt x="939" y="0"/>
                    <a:pt x="0" y="435"/>
                    <a:pt x="0" y="1250"/>
                  </a:cubicBezTo>
                  <a:cubicBezTo>
                    <a:pt x="0" y="2180"/>
                    <a:pt x="868" y="2620"/>
                    <a:pt x="1753" y="2620"/>
                  </a:cubicBezTo>
                  <a:cubicBezTo>
                    <a:pt x="2671" y="2620"/>
                    <a:pt x="3607" y="2146"/>
                    <a:pt x="3607" y="1250"/>
                  </a:cubicBezTo>
                  <a:cubicBezTo>
                    <a:pt x="3607" y="401"/>
                    <a:pt x="2742" y="0"/>
                    <a:pt x="18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rot="-6214160">
              <a:off x="8905160" y="396696"/>
              <a:ext cx="130011" cy="80888"/>
            </a:xfrm>
            <a:custGeom>
              <a:avLst/>
              <a:gdLst/>
              <a:ahLst/>
              <a:cxnLst/>
              <a:rect l="l" t="t" r="r" b="b"/>
              <a:pathLst>
                <a:path w="5984" h="3723" extrusionOk="0">
                  <a:moveTo>
                    <a:pt x="2654" y="0"/>
                  </a:moveTo>
                  <a:cubicBezTo>
                    <a:pt x="2416" y="0"/>
                    <a:pt x="2181" y="37"/>
                    <a:pt x="1963" y="114"/>
                  </a:cubicBezTo>
                  <a:cubicBezTo>
                    <a:pt x="1" y="824"/>
                    <a:pt x="1588" y="3723"/>
                    <a:pt x="3256" y="3723"/>
                  </a:cubicBezTo>
                  <a:cubicBezTo>
                    <a:pt x="3625" y="3723"/>
                    <a:pt x="3998" y="3581"/>
                    <a:pt x="4337" y="3241"/>
                  </a:cubicBezTo>
                  <a:cubicBezTo>
                    <a:pt x="5983" y="1595"/>
                    <a:pt x="4234" y="0"/>
                    <a:pt x="26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rot="-6214160">
              <a:off x="8937217" y="34796"/>
              <a:ext cx="92707" cy="63181"/>
            </a:xfrm>
            <a:custGeom>
              <a:avLst/>
              <a:gdLst/>
              <a:ahLst/>
              <a:cxnLst/>
              <a:rect l="l" t="t" r="r" b="b"/>
              <a:pathLst>
                <a:path w="4267" h="2908" extrusionOk="0">
                  <a:moveTo>
                    <a:pt x="2350" y="1"/>
                  </a:moveTo>
                  <a:cubicBezTo>
                    <a:pt x="2148" y="1"/>
                    <a:pt x="1926" y="39"/>
                    <a:pt x="1689" y="125"/>
                  </a:cubicBezTo>
                  <a:cubicBezTo>
                    <a:pt x="0" y="721"/>
                    <a:pt x="507" y="2908"/>
                    <a:pt x="1917" y="2908"/>
                  </a:cubicBezTo>
                  <a:cubicBezTo>
                    <a:pt x="2126" y="2908"/>
                    <a:pt x="2356" y="2859"/>
                    <a:pt x="2602" y="2750"/>
                  </a:cubicBezTo>
                  <a:cubicBezTo>
                    <a:pt x="4267" y="2028"/>
                    <a:pt x="3816" y="1"/>
                    <a:pt x="2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5"/>
          <p:cNvSpPr txBox="1">
            <a:spLocks noGrp="1"/>
          </p:cNvSpPr>
          <p:nvPr>
            <p:ph type="title"/>
          </p:nvPr>
        </p:nvSpPr>
        <p:spPr>
          <a:xfrm>
            <a:off x="720000" y="539496"/>
            <a:ext cx="77040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8" name="Google Shape;78;p5"/>
          <p:cNvSpPr txBox="1">
            <a:spLocks noGrp="1"/>
          </p:cNvSpPr>
          <p:nvPr>
            <p:ph type="subTitle" idx="1"/>
          </p:nvPr>
        </p:nvSpPr>
        <p:spPr>
          <a:xfrm>
            <a:off x="5055286" y="3806972"/>
            <a:ext cx="2505600" cy="6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9" name="Google Shape;79;p5"/>
          <p:cNvSpPr txBox="1">
            <a:spLocks noGrp="1"/>
          </p:cNvSpPr>
          <p:nvPr>
            <p:ph type="subTitle" idx="2"/>
          </p:nvPr>
        </p:nvSpPr>
        <p:spPr>
          <a:xfrm>
            <a:off x="1583289" y="3806972"/>
            <a:ext cx="2505600" cy="6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0" name="Google Shape;80;p5"/>
          <p:cNvSpPr txBox="1">
            <a:spLocks noGrp="1"/>
          </p:cNvSpPr>
          <p:nvPr>
            <p:ph type="subTitle" idx="3"/>
          </p:nvPr>
        </p:nvSpPr>
        <p:spPr>
          <a:xfrm>
            <a:off x="5055276" y="3376024"/>
            <a:ext cx="2505600" cy="48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Roboto Slab"/>
                <a:ea typeface="Roboto Slab"/>
                <a:cs typeface="Roboto Slab"/>
                <a:sym typeface="Roboto Slab"/>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 name="Google Shape;81;p5"/>
          <p:cNvSpPr txBox="1">
            <a:spLocks noGrp="1"/>
          </p:cNvSpPr>
          <p:nvPr>
            <p:ph type="subTitle" idx="4"/>
          </p:nvPr>
        </p:nvSpPr>
        <p:spPr>
          <a:xfrm>
            <a:off x="1583300" y="3376024"/>
            <a:ext cx="2505600" cy="48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Roboto Slab"/>
                <a:ea typeface="Roboto Slab"/>
                <a:cs typeface="Roboto Slab"/>
                <a:sym typeface="Roboto Slab"/>
              </a:defRPr>
            </a:lvl1pPr>
            <a:lvl2pPr lvl="1"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7"/>
          <p:cNvSpPr/>
          <p:nvPr/>
        </p:nvSpPr>
        <p:spPr>
          <a:xfrm rot="-5400000">
            <a:off x="4293910" y="279082"/>
            <a:ext cx="5141489" cy="4585332"/>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CDD7B6">
              <a:alpha val="2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5" name="Google Shape;105;p7"/>
          <p:cNvSpPr/>
          <p:nvPr/>
        </p:nvSpPr>
        <p:spPr>
          <a:xfrm rot="5400000">
            <a:off x="-253173" y="207225"/>
            <a:ext cx="5200627" cy="4694319"/>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FFE8D4">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6" name="Google Shape;106;p7"/>
          <p:cNvSpPr txBox="1">
            <a:spLocks noGrp="1"/>
          </p:cNvSpPr>
          <p:nvPr>
            <p:ph type="title"/>
          </p:nvPr>
        </p:nvSpPr>
        <p:spPr>
          <a:xfrm>
            <a:off x="720000" y="539500"/>
            <a:ext cx="7219500" cy="3201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7"/>
          <p:cNvSpPr txBox="1">
            <a:spLocks noGrp="1"/>
          </p:cNvSpPr>
          <p:nvPr>
            <p:ph type="subTitle" idx="1"/>
          </p:nvPr>
        </p:nvSpPr>
        <p:spPr>
          <a:xfrm>
            <a:off x="720000" y="1541950"/>
            <a:ext cx="4150800" cy="270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4"/>
              </a:buClr>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grpSp>
        <p:nvGrpSpPr>
          <p:cNvPr id="108" name="Google Shape;108;p7"/>
          <p:cNvGrpSpPr/>
          <p:nvPr/>
        </p:nvGrpSpPr>
        <p:grpSpPr>
          <a:xfrm rot="10800000">
            <a:off x="-17" y="3848043"/>
            <a:ext cx="1130465" cy="1294452"/>
            <a:chOff x="7852208" y="207243"/>
            <a:chExt cx="1130465" cy="1294452"/>
          </a:xfrm>
        </p:grpSpPr>
        <p:sp>
          <p:nvSpPr>
            <p:cNvPr id="109" name="Google Shape;109;p7"/>
            <p:cNvSpPr/>
            <p:nvPr/>
          </p:nvSpPr>
          <p:spPr>
            <a:xfrm rot="4411677" flipH="1">
              <a:off x="8651511" y="1388008"/>
              <a:ext cx="120707" cy="86962"/>
            </a:xfrm>
            <a:custGeom>
              <a:avLst/>
              <a:gdLst/>
              <a:ahLst/>
              <a:cxnLst/>
              <a:rect l="l" t="t" r="r" b="b"/>
              <a:pathLst>
                <a:path w="4432" h="3193" extrusionOk="0">
                  <a:moveTo>
                    <a:pt x="1801" y="1"/>
                  </a:moveTo>
                  <a:cubicBezTo>
                    <a:pt x="1422" y="1"/>
                    <a:pt x="1044" y="135"/>
                    <a:pt x="731" y="454"/>
                  </a:cubicBezTo>
                  <a:cubicBezTo>
                    <a:pt x="0" y="1166"/>
                    <a:pt x="1081" y="3192"/>
                    <a:pt x="2325" y="3192"/>
                  </a:cubicBezTo>
                  <a:cubicBezTo>
                    <a:pt x="2637" y="3192"/>
                    <a:pt x="2958" y="3066"/>
                    <a:pt x="3264" y="2760"/>
                  </a:cubicBezTo>
                  <a:cubicBezTo>
                    <a:pt x="4431" y="1592"/>
                    <a:pt x="3105"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rot="4411677" flipH="1">
              <a:off x="8865502" y="1014328"/>
              <a:ext cx="112536" cy="93744"/>
            </a:xfrm>
            <a:custGeom>
              <a:avLst/>
              <a:gdLst/>
              <a:ahLst/>
              <a:cxnLst/>
              <a:rect l="l" t="t" r="r" b="b"/>
              <a:pathLst>
                <a:path w="4132" h="3442" extrusionOk="0">
                  <a:moveTo>
                    <a:pt x="2019" y="0"/>
                  </a:moveTo>
                  <a:cubicBezTo>
                    <a:pt x="1002" y="0"/>
                    <a:pt x="0" y="555"/>
                    <a:pt x="0" y="1713"/>
                  </a:cubicBezTo>
                  <a:cubicBezTo>
                    <a:pt x="0" y="2882"/>
                    <a:pt x="1003" y="3442"/>
                    <a:pt x="2020" y="3442"/>
                  </a:cubicBezTo>
                  <a:cubicBezTo>
                    <a:pt x="3068" y="3442"/>
                    <a:pt x="4131" y="2848"/>
                    <a:pt x="4131" y="1713"/>
                  </a:cubicBezTo>
                  <a:cubicBezTo>
                    <a:pt x="4131" y="589"/>
                    <a:pt x="306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rot="4411677" flipH="1">
              <a:off x="8730576" y="436004"/>
              <a:ext cx="112291" cy="74734"/>
            </a:xfrm>
            <a:custGeom>
              <a:avLst/>
              <a:gdLst/>
              <a:ahLst/>
              <a:cxnLst/>
              <a:rect l="l" t="t" r="r" b="b"/>
              <a:pathLst>
                <a:path w="4123" h="2744" extrusionOk="0">
                  <a:moveTo>
                    <a:pt x="1601" y="0"/>
                  </a:moveTo>
                  <a:cubicBezTo>
                    <a:pt x="726" y="0"/>
                    <a:pt x="0" y="532"/>
                    <a:pt x="308" y="1816"/>
                  </a:cubicBezTo>
                  <a:cubicBezTo>
                    <a:pt x="477" y="2488"/>
                    <a:pt x="941" y="2743"/>
                    <a:pt x="1467" y="2743"/>
                  </a:cubicBezTo>
                  <a:cubicBezTo>
                    <a:pt x="2639" y="2743"/>
                    <a:pt x="4122" y="1476"/>
                    <a:pt x="3366" y="720"/>
                  </a:cubicBezTo>
                  <a:cubicBezTo>
                    <a:pt x="2912" y="266"/>
                    <a:pt x="2220"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rot="4411677" flipH="1">
              <a:off x="8298828" y="304469"/>
              <a:ext cx="144129" cy="110112"/>
            </a:xfrm>
            <a:custGeom>
              <a:avLst/>
              <a:gdLst/>
              <a:ahLst/>
              <a:cxnLst/>
              <a:rect l="l" t="t" r="r" b="b"/>
              <a:pathLst>
                <a:path w="5292" h="4043" extrusionOk="0">
                  <a:moveTo>
                    <a:pt x="2314" y="0"/>
                  </a:moveTo>
                  <a:cubicBezTo>
                    <a:pt x="1456" y="0"/>
                    <a:pt x="683" y="415"/>
                    <a:pt x="429" y="1404"/>
                  </a:cubicBezTo>
                  <a:cubicBezTo>
                    <a:pt x="0" y="3094"/>
                    <a:pt x="1754" y="4043"/>
                    <a:pt x="3273" y="4043"/>
                  </a:cubicBezTo>
                  <a:cubicBezTo>
                    <a:pt x="4340" y="4043"/>
                    <a:pt x="5291" y="3575"/>
                    <a:pt x="5291" y="2568"/>
                  </a:cubicBezTo>
                  <a:cubicBezTo>
                    <a:pt x="5291" y="1076"/>
                    <a:pt x="3693" y="0"/>
                    <a:pt x="2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rot="4411677" flipH="1">
              <a:off x="8474155" y="965386"/>
              <a:ext cx="98238" cy="71384"/>
            </a:xfrm>
            <a:custGeom>
              <a:avLst/>
              <a:gdLst/>
              <a:ahLst/>
              <a:cxnLst/>
              <a:rect l="l" t="t" r="r" b="b"/>
              <a:pathLst>
                <a:path w="3607" h="2621" extrusionOk="0">
                  <a:moveTo>
                    <a:pt x="1859" y="0"/>
                  </a:moveTo>
                  <a:cubicBezTo>
                    <a:pt x="939" y="0"/>
                    <a:pt x="0" y="435"/>
                    <a:pt x="0" y="1250"/>
                  </a:cubicBezTo>
                  <a:cubicBezTo>
                    <a:pt x="0" y="2180"/>
                    <a:pt x="868" y="2620"/>
                    <a:pt x="1753" y="2620"/>
                  </a:cubicBezTo>
                  <a:cubicBezTo>
                    <a:pt x="2671" y="2620"/>
                    <a:pt x="3607" y="2146"/>
                    <a:pt x="3607" y="1250"/>
                  </a:cubicBezTo>
                  <a:cubicBezTo>
                    <a:pt x="3607" y="401"/>
                    <a:pt x="2742" y="0"/>
                    <a:pt x="1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rot="4411677" flipH="1">
              <a:off x="8072404" y="617423"/>
              <a:ext cx="162976" cy="101397"/>
            </a:xfrm>
            <a:custGeom>
              <a:avLst/>
              <a:gdLst/>
              <a:ahLst/>
              <a:cxnLst/>
              <a:rect l="l" t="t" r="r" b="b"/>
              <a:pathLst>
                <a:path w="5984" h="3723" extrusionOk="0">
                  <a:moveTo>
                    <a:pt x="2654" y="0"/>
                  </a:moveTo>
                  <a:cubicBezTo>
                    <a:pt x="2416" y="0"/>
                    <a:pt x="2181" y="37"/>
                    <a:pt x="1963" y="114"/>
                  </a:cubicBezTo>
                  <a:cubicBezTo>
                    <a:pt x="1" y="824"/>
                    <a:pt x="1588" y="3723"/>
                    <a:pt x="3256" y="3723"/>
                  </a:cubicBezTo>
                  <a:cubicBezTo>
                    <a:pt x="3625" y="3723"/>
                    <a:pt x="3998" y="3581"/>
                    <a:pt x="4337" y="3241"/>
                  </a:cubicBezTo>
                  <a:cubicBezTo>
                    <a:pt x="5983" y="1595"/>
                    <a:pt x="4234" y="0"/>
                    <a:pt x="2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rot="4411677" flipH="1">
              <a:off x="7848553" y="234593"/>
              <a:ext cx="116213" cy="79200"/>
            </a:xfrm>
            <a:custGeom>
              <a:avLst/>
              <a:gdLst/>
              <a:ahLst/>
              <a:cxnLst/>
              <a:rect l="l" t="t" r="r" b="b"/>
              <a:pathLst>
                <a:path w="4267" h="2908" extrusionOk="0">
                  <a:moveTo>
                    <a:pt x="2350" y="1"/>
                  </a:moveTo>
                  <a:cubicBezTo>
                    <a:pt x="2148" y="1"/>
                    <a:pt x="1926" y="39"/>
                    <a:pt x="1689" y="125"/>
                  </a:cubicBezTo>
                  <a:cubicBezTo>
                    <a:pt x="0" y="721"/>
                    <a:pt x="507" y="2908"/>
                    <a:pt x="1917" y="2908"/>
                  </a:cubicBezTo>
                  <a:cubicBezTo>
                    <a:pt x="2126" y="2908"/>
                    <a:pt x="2356" y="2859"/>
                    <a:pt x="2602" y="2750"/>
                  </a:cubicBezTo>
                  <a:cubicBezTo>
                    <a:pt x="4267" y="2028"/>
                    <a:pt x="3816" y="1"/>
                    <a:pt x="2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7"/>
          <p:cNvSpPr/>
          <p:nvPr/>
        </p:nvSpPr>
        <p:spPr>
          <a:xfrm rot="10800000" flipH="1">
            <a:off x="7839328" y="2932"/>
            <a:ext cx="1351534" cy="1205338"/>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A4AD8F">
              <a:alpha val="6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p:nvPr/>
        </p:nvSpPr>
        <p:spPr>
          <a:xfrm rot="-5400000">
            <a:off x="4209847" y="207225"/>
            <a:ext cx="5200627" cy="4694319"/>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FFE8D4">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9" name="Google Shape;119;p8"/>
          <p:cNvSpPr/>
          <p:nvPr/>
        </p:nvSpPr>
        <p:spPr>
          <a:xfrm>
            <a:off x="4707873" y="-5"/>
            <a:ext cx="4436125" cy="2159800"/>
          </a:xfrm>
          <a:custGeom>
            <a:avLst/>
            <a:gdLst/>
            <a:ahLst/>
            <a:cxnLst/>
            <a:rect l="l" t="t" r="r" b="b"/>
            <a:pathLst>
              <a:path w="177445" h="86392" extrusionOk="0">
                <a:moveTo>
                  <a:pt x="3333" y="0"/>
                </a:moveTo>
                <a:cubicBezTo>
                  <a:pt x="0" y="11458"/>
                  <a:pt x="913" y="27048"/>
                  <a:pt x="12897" y="35242"/>
                </a:cubicBezTo>
                <a:cubicBezTo>
                  <a:pt x="17629" y="38468"/>
                  <a:pt x="23097" y="39621"/>
                  <a:pt x="29059" y="39621"/>
                </a:cubicBezTo>
                <a:cubicBezTo>
                  <a:pt x="42166" y="39621"/>
                  <a:pt x="57661" y="34051"/>
                  <a:pt x="72973" y="32686"/>
                </a:cubicBezTo>
                <a:cubicBezTo>
                  <a:pt x="75145" y="32494"/>
                  <a:pt x="77205" y="32395"/>
                  <a:pt x="79168" y="32395"/>
                </a:cubicBezTo>
                <a:cubicBezTo>
                  <a:pt x="97316" y="32395"/>
                  <a:pt x="107146" y="40836"/>
                  <a:pt x="120267" y="62381"/>
                </a:cubicBezTo>
                <a:cubicBezTo>
                  <a:pt x="129588" y="77663"/>
                  <a:pt x="147227" y="86391"/>
                  <a:pt x="164443" y="86391"/>
                </a:cubicBezTo>
                <a:cubicBezTo>
                  <a:pt x="168853" y="86391"/>
                  <a:pt x="173236" y="85818"/>
                  <a:pt x="177444" y="84636"/>
                </a:cubicBezTo>
                <a:lnTo>
                  <a:pt x="1774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5400000">
            <a:off x="-303110" y="177882"/>
            <a:ext cx="5263695" cy="4694319"/>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FFE8D4">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1" name="Google Shape;121;p8"/>
          <p:cNvSpPr/>
          <p:nvPr/>
        </p:nvSpPr>
        <p:spPr>
          <a:xfrm rot="10800000">
            <a:off x="-18402" y="3009295"/>
            <a:ext cx="4436125" cy="2159800"/>
          </a:xfrm>
          <a:custGeom>
            <a:avLst/>
            <a:gdLst/>
            <a:ahLst/>
            <a:cxnLst/>
            <a:rect l="l" t="t" r="r" b="b"/>
            <a:pathLst>
              <a:path w="177445" h="86392" extrusionOk="0">
                <a:moveTo>
                  <a:pt x="3333" y="0"/>
                </a:moveTo>
                <a:cubicBezTo>
                  <a:pt x="0" y="11458"/>
                  <a:pt x="913" y="27048"/>
                  <a:pt x="12897" y="35242"/>
                </a:cubicBezTo>
                <a:cubicBezTo>
                  <a:pt x="17629" y="38468"/>
                  <a:pt x="23097" y="39621"/>
                  <a:pt x="29059" y="39621"/>
                </a:cubicBezTo>
                <a:cubicBezTo>
                  <a:pt x="42166" y="39621"/>
                  <a:pt x="57661" y="34051"/>
                  <a:pt x="72973" y="32686"/>
                </a:cubicBezTo>
                <a:cubicBezTo>
                  <a:pt x="75145" y="32494"/>
                  <a:pt x="77205" y="32395"/>
                  <a:pt x="79168" y="32395"/>
                </a:cubicBezTo>
                <a:cubicBezTo>
                  <a:pt x="97316" y="32395"/>
                  <a:pt x="107146" y="40836"/>
                  <a:pt x="120267" y="62381"/>
                </a:cubicBezTo>
                <a:cubicBezTo>
                  <a:pt x="129588" y="77663"/>
                  <a:pt x="147227" y="86391"/>
                  <a:pt x="164443" y="86391"/>
                </a:cubicBezTo>
                <a:cubicBezTo>
                  <a:pt x="168853" y="86391"/>
                  <a:pt x="173236" y="85818"/>
                  <a:pt x="177444" y="84636"/>
                </a:cubicBezTo>
                <a:lnTo>
                  <a:pt x="1774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rot="10800000">
            <a:off x="-18402" y="-29739"/>
            <a:ext cx="1964725" cy="1752200"/>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A4AD8F">
              <a:alpha val="6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7206473" y="3402495"/>
            <a:ext cx="1964725" cy="1752200"/>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A4AD8F">
              <a:alpha val="6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6402164">
            <a:off x="6677814" y="3245296"/>
            <a:ext cx="2759764" cy="1609802"/>
          </a:xfrm>
          <a:custGeom>
            <a:avLst/>
            <a:gdLst/>
            <a:ahLst/>
            <a:cxnLst/>
            <a:rect l="l" t="t" r="r" b="b"/>
            <a:pathLst>
              <a:path w="175870" h="102587" extrusionOk="0">
                <a:moveTo>
                  <a:pt x="6586" y="1"/>
                </a:moveTo>
                <a:cubicBezTo>
                  <a:pt x="6410" y="1"/>
                  <a:pt x="6249" y="128"/>
                  <a:pt x="6209" y="306"/>
                </a:cubicBezTo>
                <a:cubicBezTo>
                  <a:pt x="6187" y="398"/>
                  <a:pt x="4429" y="9254"/>
                  <a:pt x="3950" y="19571"/>
                </a:cubicBezTo>
                <a:cubicBezTo>
                  <a:pt x="3311" y="33472"/>
                  <a:pt x="5228" y="43218"/>
                  <a:pt x="9610" y="48582"/>
                </a:cubicBezTo>
                <a:cubicBezTo>
                  <a:pt x="12144" y="51686"/>
                  <a:pt x="15522" y="53261"/>
                  <a:pt x="19631" y="53261"/>
                </a:cubicBezTo>
                <a:cubicBezTo>
                  <a:pt x="30495" y="53261"/>
                  <a:pt x="40424" y="46733"/>
                  <a:pt x="50901" y="39817"/>
                </a:cubicBezTo>
                <a:cubicBezTo>
                  <a:pt x="61885" y="32569"/>
                  <a:pt x="73193" y="25123"/>
                  <a:pt x="86143" y="25123"/>
                </a:cubicBezTo>
                <a:cubicBezTo>
                  <a:pt x="87753" y="25123"/>
                  <a:pt x="89388" y="25238"/>
                  <a:pt x="91051" y="25483"/>
                </a:cubicBezTo>
                <a:cubicBezTo>
                  <a:pt x="101391" y="27035"/>
                  <a:pt x="106664" y="39931"/>
                  <a:pt x="112781" y="54882"/>
                </a:cubicBezTo>
                <a:cubicBezTo>
                  <a:pt x="117711" y="66979"/>
                  <a:pt x="123326" y="80697"/>
                  <a:pt x="132684" y="90192"/>
                </a:cubicBezTo>
                <a:cubicBezTo>
                  <a:pt x="140833" y="98478"/>
                  <a:pt x="150808" y="102586"/>
                  <a:pt x="162996" y="102586"/>
                </a:cubicBezTo>
                <a:cubicBezTo>
                  <a:pt x="166922" y="102586"/>
                  <a:pt x="171122" y="102153"/>
                  <a:pt x="175527" y="101285"/>
                </a:cubicBezTo>
                <a:cubicBezTo>
                  <a:pt x="175733" y="101240"/>
                  <a:pt x="175870" y="101057"/>
                  <a:pt x="175824" y="100852"/>
                </a:cubicBezTo>
                <a:cubicBezTo>
                  <a:pt x="175803" y="100661"/>
                  <a:pt x="175625" y="100530"/>
                  <a:pt x="175435" y="100530"/>
                </a:cubicBezTo>
                <a:cubicBezTo>
                  <a:pt x="175421" y="100530"/>
                  <a:pt x="175406" y="100531"/>
                  <a:pt x="175391" y="100532"/>
                </a:cubicBezTo>
                <a:cubicBezTo>
                  <a:pt x="171017" y="101386"/>
                  <a:pt x="166885" y="101814"/>
                  <a:pt x="162983" y="101814"/>
                </a:cubicBezTo>
                <a:cubicBezTo>
                  <a:pt x="151021" y="101814"/>
                  <a:pt x="141218" y="97791"/>
                  <a:pt x="133232" y="89667"/>
                </a:cubicBezTo>
                <a:cubicBezTo>
                  <a:pt x="123988" y="80263"/>
                  <a:pt x="118396" y="66614"/>
                  <a:pt x="113488" y="54585"/>
                </a:cubicBezTo>
                <a:cubicBezTo>
                  <a:pt x="107280" y="39429"/>
                  <a:pt x="101916" y="26327"/>
                  <a:pt x="91165" y="24729"/>
                </a:cubicBezTo>
                <a:cubicBezTo>
                  <a:pt x="89458" y="24478"/>
                  <a:pt x="87781" y="24359"/>
                  <a:pt x="86131" y="24359"/>
                </a:cubicBezTo>
                <a:cubicBezTo>
                  <a:pt x="72980" y="24359"/>
                  <a:pt x="61564" y="31877"/>
                  <a:pt x="50490" y="39178"/>
                </a:cubicBezTo>
                <a:cubicBezTo>
                  <a:pt x="40105" y="46025"/>
                  <a:pt x="30267" y="52508"/>
                  <a:pt x="19631" y="52508"/>
                </a:cubicBezTo>
                <a:cubicBezTo>
                  <a:pt x="15750" y="52508"/>
                  <a:pt x="12578" y="51024"/>
                  <a:pt x="10204" y="48103"/>
                </a:cubicBezTo>
                <a:cubicBezTo>
                  <a:pt x="1" y="35640"/>
                  <a:pt x="6894" y="809"/>
                  <a:pt x="6963" y="466"/>
                </a:cubicBezTo>
                <a:cubicBezTo>
                  <a:pt x="7008" y="261"/>
                  <a:pt x="6871" y="55"/>
                  <a:pt x="6666" y="10"/>
                </a:cubicBezTo>
                <a:cubicBezTo>
                  <a:pt x="6639" y="4"/>
                  <a:pt x="6612" y="1"/>
                  <a:pt x="65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25" name="Google Shape;125;p8"/>
          <p:cNvSpPr txBox="1">
            <a:spLocks noGrp="1"/>
          </p:cNvSpPr>
          <p:nvPr>
            <p:ph type="title"/>
          </p:nvPr>
        </p:nvSpPr>
        <p:spPr>
          <a:xfrm>
            <a:off x="1139400" y="1514850"/>
            <a:ext cx="6865200" cy="21138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7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6"/>
        <p:cNvGrpSpPr/>
        <p:nvPr/>
      </p:nvGrpSpPr>
      <p:grpSpPr>
        <a:xfrm>
          <a:off x="0" y="0"/>
          <a:ext cx="0" cy="0"/>
          <a:chOff x="0" y="0"/>
          <a:chExt cx="0" cy="0"/>
        </a:xfrm>
      </p:grpSpPr>
      <p:sp>
        <p:nvSpPr>
          <p:cNvPr id="127" name="Google Shape;127;p9"/>
          <p:cNvSpPr/>
          <p:nvPr/>
        </p:nvSpPr>
        <p:spPr>
          <a:xfrm flipH="1">
            <a:off x="42247" y="332588"/>
            <a:ext cx="4033634" cy="3703857"/>
          </a:xfrm>
          <a:custGeom>
            <a:avLst/>
            <a:gdLst/>
            <a:ahLst/>
            <a:cxnLst/>
            <a:rect l="l" t="t" r="r" b="b"/>
            <a:pathLst>
              <a:path w="49400" h="45364" extrusionOk="0">
                <a:moveTo>
                  <a:pt x="14184" y="2711"/>
                </a:moveTo>
                <a:cubicBezTo>
                  <a:pt x="9663" y="5563"/>
                  <a:pt x="2430" y="12657"/>
                  <a:pt x="830" y="17734"/>
                </a:cubicBezTo>
                <a:cubicBezTo>
                  <a:pt x="-770" y="22811"/>
                  <a:pt x="-74" y="28585"/>
                  <a:pt x="4586" y="33175"/>
                </a:cubicBezTo>
                <a:cubicBezTo>
                  <a:pt x="9246" y="37766"/>
                  <a:pt x="21627" y="44929"/>
                  <a:pt x="28791" y="45277"/>
                </a:cubicBezTo>
                <a:cubicBezTo>
                  <a:pt x="35955" y="45625"/>
                  <a:pt x="44649" y="41244"/>
                  <a:pt x="47570" y="35262"/>
                </a:cubicBezTo>
                <a:cubicBezTo>
                  <a:pt x="50491" y="29281"/>
                  <a:pt x="49587" y="15161"/>
                  <a:pt x="46318" y="9388"/>
                </a:cubicBezTo>
                <a:cubicBezTo>
                  <a:pt x="43049" y="3615"/>
                  <a:pt x="33312" y="1737"/>
                  <a:pt x="27956" y="624"/>
                </a:cubicBezTo>
                <a:cubicBezTo>
                  <a:pt x="22600" y="-489"/>
                  <a:pt x="18705" y="-141"/>
                  <a:pt x="14184" y="2711"/>
                </a:cubicBezTo>
                <a:close/>
              </a:path>
            </a:pathLst>
          </a:custGeom>
          <a:solidFill>
            <a:srgbClr val="CDD7B6">
              <a:alpha val="23770"/>
            </a:srgbClr>
          </a:solidFill>
          <a:ln>
            <a:noFill/>
          </a:ln>
        </p:spPr>
      </p:sp>
      <p:sp>
        <p:nvSpPr>
          <p:cNvPr id="128" name="Google Shape;128;p9"/>
          <p:cNvSpPr txBox="1">
            <a:spLocks noGrp="1"/>
          </p:cNvSpPr>
          <p:nvPr>
            <p:ph type="title"/>
          </p:nvPr>
        </p:nvSpPr>
        <p:spPr>
          <a:xfrm>
            <a:off x="713225" y="1368850"/>
            <a:ext cx="3600600" cy="7734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sz="5200">
                <a:solidFill>
                  <a:schemeClr val="accent4"/>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9" name="Google Shape;129;p9"/>
          <p:cNvSpPr txBox="1">
            <a:spLocks noGrp="1"/>
          </p:cNvSpPr>
          <p:nvPr>
            <p:ph type="subTitle" idx="1"/>
          </p:nvPr>
        </p:nvSpPr>
        <p:spPr>
          <a:xfrm>
            <a:off x="713225" y="2401350"/>
            <a:ext cx="3600600" cy="666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0" name="Google Shape;130;p9"/>
          <p:cNvSpPr/>
          <p:nvPr/>
        </p:nvSpPr>
        <p:spPr>
          <a:xfrm rot="-5400000" flipH="1">
            <a:off x="3610265" y="-391313"/>
            <a:ext cx="5141489" cy="5926116"/>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CDD7B6">
              <a:alpha val="2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1"/>
        <p:cNvGrpSpPr/>
        <p:nvPr/>
      </p:nvGrpSpPr>
      <p:grpSpPr>
        <a:xfrm>
          <a:off x="0" y="0"/>
          <a:ext cx="0" cy="0"/>
          <a:chOff x="0" y="0"/>
          <a:chExt cx="0" cy="0"/>
        </a:xfrm>
      </p:grpSpPr>
      <p:sp>
        <p:nvSpPr>
          <p:cNvPr id="132" name="Google Shape;132;p10"/>
          <p:cNvSpPr txBox="1">
            <a:spLocks noGrp="1"/>
          </p:cNvSpPr>
          <p:nvPr>
            <p:ph type="title"/>
          </p:nvPr>
        </p:nvSpPr>
        <p:spPr>
          <a:xfrm>
            <a:off x="713225" y="1107725"/>
            <a:ext cx="3949800" cy="12258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3100"/>
              <a:buNone/>
              <a:defRPr sz="33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3"/>
        <p:cNvGrpSpPr/>
        <p:nvPr/>
      </p:nvGrpSpPr>
      <p:grpSpPr>
        <a:xfrm>
          <a:off x="0" y="0"/>
          <a:ext cx="0" cy="0"/>
          <a:chOff x="0" y="0"/>
          <a:chExt cx="0" cy="0"/>
        </a:xfrm>
      </p:grpSpPr>
      <p:sp>
        <p:nvSpPr>
          <p:cNvPr id="134" name="Google Shape;134;p11"/>
          <p:cNvSpPr/>
          <p:nvPr/>
        </p:nvSpPr>
        <p:spPr>
          <a:xfrm rot="-5400000">
            <a:off x="4192191" y="257332"/>
            <a:ext cx="5263695" cy="4694319"/>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FFE8D4">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5" name="Google Shape;135;p11"/>
          <p:cNvSpPr/>
          <p:nvPr/>
        </p:nvSpPr>
        <p:spPr>
          <a:xfrm>
            <a:off x="7206453" y="3407071"/>
            <a:ext cx="1964725" cy="1752200"/>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CDD7B6">
              <a:alpha val="2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rot="10800000">
            <a:off x="-18422" y="-25163"/>
            <a:ext cx="1964725" cy="1752200"/>
          </a:xfrm>
          <a:custGeom>
            <a:avLst/>
            <a:gdLst/>
            <a:ahLst/>
            <a:cxnLst/>
            <a:rect l="l" t="t" r="r" b="b"/>
            <a:pathLst>
              <a:path w="78589" h="70088" extrusionOk="0">
                <a:moveTo>
                  <a:pt x="69862" y="1"/>
                </a:moveTo>
                <a:cubicBezTo>
                  <a:pt x="59818" y="1"/>
                  <a:pt x="42955" y="2489"/>
                  <a:pt x="29331" y="16859"/>
                </a:cubicBezTo>
                <a:cubicBezTo>
                  <a:pt x="10044" y="37196"/>
                  <a:pt x="16092" y="47947"/>
                  <a:pt x="1" y="70087"/>
                </a:cubicBezTo>
                <a:lnTo>
                  <a:pt x="78588" y="70087"/>
                </a:lnTo>
                <a:lnTo>
                  <a:pt x="78588" y="699"/>
                </a:lnTo>
                <a:cubicBezTo>
                  <a:pt x="78588" y="699"/>
                  <a:pt x="75182" y="1"/>
                  <a:pt x="69862" y="1"/>
                </a:cubicBezTo>
                <a:close/>
              </a:path>
            </a:pathLst>
          </a:custGeom>
          <a:solidFill>
            <a:srgbClr val="CDD7B6">
              <a:alpha val="2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txBox="1">
            <a:spLocks noGrp="1"/>
          </p:cNvSpPr>
          <p:nvPr>
            <p:ph type="title" hasCustomPrompt="1"/>
          </p:nvPr>
        </p:nvSpPr>
        <p:spPr>
          <a:xfrm>
            <a:off x="886950" y="1874550"/>
            <a:ext cx="7370100" cy="139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500">
                <a:solidFill>
                  <a:schemeClr val="accent4"/>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8" name="Google Shape;138;p11"/>
          <p:cNvSpPr txBox="1">
            <a:spLocks noGrp="1"/>
          </p:cNvSpPr>
          <p:nvPr>
            <p:ph type="subTitle" idx="1"/>
          </p:nvPr>
        </p:nvSpPr>
        <p:spPr>
          <a:xfrm>
            <a:off x="1284000" y="3657750"/>
            <a:ext cx="6576000" cy="75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39496"/>
            <a:ext cx="8520600" cy="320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100"/>
              <a:buFont typeface="Roboto Slab"/>
              <a:buNone/>
              <a:defRPr sz="3100">
                <a:solidFill>
                  <a:schemeClr val="dk1"/>
                </a:solidFill>
                <a:latin typeface="Roboto Slab"/>
                <a:ea typeface="Roboto Slab"/>
                <a:cs typeface="Roboto Slab"/>
                <a:sym typeface="Roboto Slab"/>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15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90"/>
        <p:cNvGrpSpPr/>
        <p:nvPr/>
      </p:nvGrpSpPr>
      <p:grpSpPr>
        <a:xfrm>
          <a:off x="0" y="0"/>
          <a:ext cx="0" cy="0"/>
          <a:chOff x="0" y="0"/>
          <a:chExt cx="0" cy="0"/>
        </a:xfrm>
      </p:grpSpPr>
      <p:sp>
        <p:nvSpPr>
          <p:cNvPr id="191" name="Google Shape;191;p19"/>
          <p:cNvSpPr txBox="1">
            <a:spLocks noGrp="1"/>
          </p:cNvSpPr>
          <p:nvPr>
            <p:ph type="subTitle" idx="1"/>
          </p:nvPr>
        </p:nvSpPr>
        <p:spPr>
          <a:xfrm>
            <a:off x="3814900" y="3598963"/>
            <a:ext cx="4528800" cy="119124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200" dirty="0" smtClean="0"/>
              <a:t>Presented by:</a:t>
            </a:r>
          </a:p>
          <a:p>
            <a:pPr marL="0" lvl="0" indent="0" algn="just" rtl="0">
              <a:spcBef>
                <a:spcPts val="0"/>
              </a:spcBef>
              <a:spcAft>
                <a:spcPts val="0"/>
              </a:spcAft>
              <a:buNone/>
            </a:pPr>
            <a:r>
              <a:rPr lang="en" sz="1200" dirty="0" smtClean="0"/>
              <a:t>Islam Ahmed      202000325</a:t>
            </a:r>
          </a:p>
          <a:p>
            <a:pPr marL="0" lvl="0" indent="0" algn="just" rtl="0">
              <a:spcBef>
                <a:spcPts val="0"/>
              </a:spcBef>
              <a:spcAft>
                <a:spcPts val="0"/>
              </a:spcAft>
              <a:buNone/>
            </a:pPr>
            <a:r>
              <a:rPr lang="en" sz="1200" dirty="0" smtClean="0"/>
              <a:t>Hazem Nasr        202000937</a:t>
            </a:r>
          </a:p>
          <a:p>
            <a:pPr marL="0" lvl="0" indent="0" algn="just" rtl="0">
              <a:spcBef>
                <a:spcPts val="0"/>
              </a:spcBef>
              <a:spcAft>
                <a:spcPts val="0"/>
              </a:spcAft>
              <a:buNone/>
            </a:pPr>
            <a:r>
              <a:rPr lang="en" sz="1200" dirty="0" smtClean="0"/>
              <a:t>Farida Ismail       202000184</a:t>
            </a:r>
          </a:p>
          <a:p>
            <a:pPr marL="0" lvl="0" indent="0" algn="just"/>
            <a:r>
              <a:rPr lang="en" sz="1200" dirty="0"/>
              <a:t>Loujine </a:t>
            </a:r>
            <a:r>
              <a:rPr lang="en" sz="1200" dirty="0" smtClean="0"/>
              <a:t>Waleed  202000781</a:t>
            </a:r>
            <a:endParaRPr lang="en" sz="1200" dirty="0"/>
          </a:p>
          <a:p>
            <a:pPr marL="0" lvl="0" indent="0" algn="just" rtl="0">
              <a:spcBef>
                <a:spcPts val="0"/>
              </a:spcBef>
              <a:spcAft>
                <a:spcPts val="0"/>
              </a:spcAft>
              <a:buNone/>
            </a:pPr>
            <a:r>
              <a:rPr lang="en" sz="1200" dirty="0" smtClean="0"/>
              <a:t>Evoon Mina         202001821</a:t>
            </a:r>
          </a:p>
        </p:txBody>
      </p:sp>
      <p:sp>
        <p:nvSpPr>
          <p:cNvPr id="192" name="Google Shape;192;p19"/>
          <p:cNvSpPr txBox="1">
            <a:spLocks noGrp="1"/>
          </p:cNvSpPr>
          <p:nvPr>
            <p:ph type="ctrTitle"/>
          </p:nvPr>
        </p:nvSpPr>
        <p:spPr>
          <a:xfrm>
            <a:off x="978539" y="1223587"/>
            <a:ext cx="7681400" cy="2298600"/>
          </a:xfrm>
          <a:prstGeom prst="rect">
            <a:avLst/>
          </a:prstGeom>
        </p:spPr>
        <p:txBody>
          <a:bodyPr spcFirstLastPara="1" wrap="square" lIns="91425" tIns="91425" rIns="91425" bIns="91425" anchor="b" anchorCtr="0">
            <a:noAutofit/>
          </a:bodyPr>
          <a:lstStyle/>
          <a:p>
            <a:pPr lvl="0" algn="l"/>
            <a:r>
              <a:rPr lang="en" sz="4700" dirty="0" smtClean="0">
                <a:solidFill>
                  <a:schemeClr val="dk1"/>
                </a:solidFill>
              </a:rPr>
              <a:t>AL Qimmah Physio Center </a:t>
            </a:r>
            <a:br>
              <a:rPr lang="en" sz="4700" dirty="0" smtClean="0">
                <a:solidFill>
                  <a:schemeClr val="dk1"/>
                </a:solidFill>
              </a:rPr>
            </a:br>
            <a:r>
              <a:rPr lang="en" sz="4700" dirty="0" smtClean="0"/>
              <a:t/>
            </a:r>
            <a:br>
              <a:rPr lang="en" sz="4700" dirty="0" smtClean="0"/>
            </a:br>
            <a:r>
              <a:rPr lang="en-US" sz="1800" dirty="0"/>
              <a:t>Course: BMD302</a:t>
            </a:r>
            <a:r>
              <a:rPr lang="en-US" dirty="0"/>
              <a:t/>
            </a:r>
            <a:br>
              <a:rPr lang="en-US" dirty="0"/>
            </a:br>
            <a:r>
              <a:rPr lang="en-US" sz="1600" dirty="0"/>
              <a:t>Instructor: Dr. Sahar Ali </a:t>
            </a:r>
            <a:r>
              <a:rPr lang="en-US" sz="1600" dirty="0" err="1"/>
              <a:t>Fawzy</a:t>
            </a:r>
            <a:r>
              <a:rPr lang="en-US" sz="1600" dirty="0"/>
              <a:t/>
            </a:r>
            <a:br>
              <a:rPr lang="en-US" sz="1600" dirty="0"/>
            </a:br>
            <a:r>
              <a:rPr lang="en-US" sz="1600" dirty="0"/>
              <a:t>Semester: Fall 22</a:t>
            </a:r>
            <a:endParaRPr sz="4000" dirty="0">
              <a:solidFill>
                <a:schemeClr val="accent4"/>
              </a:solidFill>
            </a:endParaRPr>
          </a:p>
        </p:txBody>
      </p:sp>
      <p:pic>
        <p:nvPicPr>
          <p:cNvPr id="4" name="Picture 3" descr="A picture containing diagram&#10;&#10;Description automatically generated">
            <a:extLst>
              <a:ext uri="{FF2B5EF4-FFF2-40B4-BE49-F238E27FC236}">
                <a16:creationId xmlns:a16="http://schemas.microsoft.com/office/drawing/2014/main" id="{2225E3C6-DD06-7F43-7FC6-2E57062CA241}"/>
              </a:ext>
            </a:extLst>
          </p:cNvPr>
          <p:cNvPicPr>
            <a:picLocks noChangeAspect="1"/>
          </p:cNvPicPr>
          <p:nvPr/>
        </p:nvPicPr>
        <p:blipFill>
          <a:blip r:embed="rId3"/>
          <a:stretch>
            <a:fillRect/>
          </a:stretch>
        </p:blipFill>
        <p:spPr>
          <a:xfrm>
            <a:off x="6253535" y="1991134"/>
            <a:ext cx="2090165" cy="194269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39" name="Google Shape;439;p24"/>
          <p:cNvSpPr txBox="1">
            <a:spLocks noGrp="1"/>
          </p:cNvSpPr>
          <p:nvPr>
            <p:ph type="title"/>
          </p:nvPr>
        </p:nvSpPr>
        <p:spPr>
          <a:xfrm>
            <a:off x="720000" y="539496"/>
            <a:ext cx="77040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Workflow Diagram</a:t>
            </a:r>
            <a:endParaRPr dirty="0"/>
          </a:p>
        </p:txBody>
      </p:sp>
      <p:cxnSp>
        <p:nvCxnSpPr>
          <p:cNvPr id="440" name="Google Shape;440;p24"/>
          <p:cNvCxnSpPr/>
          <p:nvPr/>
        </p:nvCxnSpPr>
        <p:spPr>
          <a:xfrm>
            <a:off x="5600706" y="973118"/>
            <a:ext cx="3581400" cy="0"/>
          </a:xfrm>
          <a:prstGeom prst="straightConnector1">
            <a:avLst/>
          </a:prstGeom>
          <a:noFill/>
          <a:ln w="19050" cap="flat" cmpd="sng">
            <a:solidFill>
              <a:schemeClr val="accent1"/>
            </a:solidFill>
            <a:prstDash val="solid"/>
            <a:round/>
            <a:headEnd type="none" w="med" len="med"/>
            <a:tailEnd type="none" w="med" len="med"/>
          </a:ln>
        </p:spPr>
      </p:cxnSp>
      <p:grpSp>
        <p:nvGrpSpPr>
          <p:cNvPr id="482" name="Google Shape;482;p24"/>
          <p:cNvGrpSpPr/>
          <p:nvPr/>
        </p:nvGrpSpPr>
        <p:grpSpPr>
          <a:xfrm rot="2700000">
            <a:off x="3670948" y="1189188"/>
            <a:ext cx="2134672" cy="1848167"/>
            <a:chOff x="3309445" y="3048328"/>
            <a:chExt cx="2230262" cy="1930927"/>
          </a:xfrm>
        </p:grpSpPr>
        <p:sp>
          <p:nvSpPr>
            <p:cNvPr id="483" name="Google Shape;483;p24"/>
            <p:cNvSpPr/>
            <p:nvPr/>
          </p:nvSpPr>
          <p:spPr>
            <a:xfrm flipH="1">
              <a:off x="3309445" y="3292395"/>
              <a:ext cx="1837063" cy="1686860"/>
            </a:xfrm>
            <a:custGeom>
              <a:avLst/>
              <a:gdLst/>
              <a:ahLst/>
              <a:cxnLst/>
              <a:rect l="l" t="t" r="r" b="b"/>
              <a:pathLst>
                <a:path w="49400" h="45364" extrusionOk="0">
                  <a:moveTo>
                    <a:pt x="14184" y="2711"/>
                  </a:moveTo>
                  <a:cubicBezTo>
                    <a:pt x="9663" y="5563"/>
                    <a:pt x="2430" y="12657"/>
                    <a:pt x="830" y="17734"/>
                  </a:cubicBezTo>
                  <a:cubicBezTo>
                    <a:pt x="-770" y="22811"/>
                    <a:pt x="-74" y="28585"/>
                    <a:pt x="4586" y="33175"/>
                  </a:cubicBezTo>
                  <a:cubicBezTo>
                    <a:pt x="9246" y="37766"/>
                    <a:pt x="21627" y="44929"/>
                    <a:pt x="28791" y="45277"/>
                  </a:cubicBezTo>
                  <a:cubicBezTo>
                    <a:pt x="35955" y="45625"/>
                    <a:pt x="44649" y="41244"/>
                    <a:pt x="47570" y="35262"/>
                  </a:cubicBezTo>
                  <a:cubicBezTo>
                    <a:pt x="50491" y="29281"/>
                    <a:pt x="49587" y="15161"/>
                    <a:pt x="46318" y="9388"/>
                  </a:cubicBezTo>
                  <a:cubicBezTo>
                    <a:pt x="43049" y="3615"/>
                    <a:pt x="33312" y="1737"/>
                    <a:pt x="27956" y="624"/>
                  </a:cubicBezTo>
                  <a:cubicBezTo>
                    <a:pt x="22600" y="-489"/>
                    <a:pt x="18705" y="-141"/>
                    <a:pt x="14184" y="2711"/>
                  </a:cubicBezTo>
                  <a:close/>
                </a:path>
              </a:pathLst>
            </a:custGeom>
            <a:solidFill>
              <a:srgbClr val="CDD7B6">
                <a:alpha val="23770"/>
              </a:srgbClr>
            </a:solidFill>
            <a:ln>
              <a:noFill/>
            </a:ln>
          </p:spPr>
        </p:sp>
        <p:grpSp>
          <p:nvGrpSpPr>
            <p:cNvPr id="484" name="Google Shape;484;p24"/>
            <p:cNvGrpSpPr/>
            <p:nvPr/>
          </p:nvGrpSpPr>
          <p:grpSpPr>
            <a:xfrm rot="5935345" flipH="1">
              <a:off x="4696492" y="3055864"/>
              <a:ext cx="737623" cy="844624"/>
              <a:chOff x="7852208" y="207243"/>
              <a:chExt cx="1130465" cy="1294452"/>
            </a:xfrm>
          </p:grpSpPr>
          <p:sp>
            <p:nvSpPr>
              <p:cNvPr id="485" name="Google Shape;485;p24"/>
              <p:cNvSpPr/>
              <p:nvPr/>
            </p:nvSpPr>
            <p:spPr>
              <a:xfrm rot="4411677" flipH="1">
                <a:off x="8651511" y="1388008"/>
                <a:ext cx="120707" cy="86962"/>
              </a:xfrm>
              <a:custGeom>
                <a:avLst/>
                <a:gdLst/>
                <a:ahLst/>
                <a:cxnLst/>
                <a:rect l="l" t="t" r="r" b="b"/>
                <a:pathLst>
                  <a:path w="4432" h="3193" extrusionOk="0">
                    <a:moveTo>
                      <a:pt x="1801" y="1"/>
                    </a:moveTo>
                    <a:cubicBezTo>
                      <a:pt x="1422" y="1"/>
                      <a:pt x="1044" y="135"/>
                      <a:pt x="731" y="454"/>
                    </a:cubicBezTo>
                    <a:cubicBezTo>
                      <a:pt x="0" y="1166"/>
                      <a:pt x="1081" y="3192"/>
                      <a:pt x="2325" y="3192"/>
                    </a:cubicBezTo>
                    <a:cubicBezTo>
                      <a:pt x="2637" y="3192"/>
                      <a:pt x="2958" y="3066"/>
                      <a:pt x="3264" y="2760"/>
                    </a:cubicBezTo>
                    <a:cubicBezTo>
                      <a:pt x="4431" y="1592"/>
                      <a:pt x="3105"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4"/>
              <p:cNvSpPr/>
              <p:nvPr/>
            </p:nvSpPr>
            <p:spPr>
              <a:xfrm rot="4411677" flipH="1">
                <a:off x="8865502" y="1014328"/>
                <a:ext cx="112536" cy="93744"/>
              </a:xfrm>
              <a:custGeom>
                <a:avLst/>
                <a:gdLst/>
                <a:ahLst/>
                <a:cxnLst/>
                <a:rect l="l" t="t" r="r" b="b"/>
                <a:pathLst>
                  <a:path w="4132" h="3442" extrusionOk="0">
                    <a:moveTo>
                      <a:pt x="2019" y="0"/>
                    </a:moveTo>
                    <a:cubicBezTo>
                      <a:pt x="1002" y="0"/>
                      <a:pt x="0" y="555"/>
                      <a:pt x="0" y="1713"/>
                    </a:cubicBezTo>
                    <a:cubicBezTo>
                      <a:pt x="0" y="2882"/>
                      <a:pt x="1003" y="3442"/>
                      <a:pt x="2020" y="3442"/>
                    </a:cubicBezTo>
                    <a:cubicBezTo>
                      <a:pt x="3068" y="3442"/>
                      <a:pt x="4131" y="2848"/>
                      <a:pt x="4131" y="1713"/>
                    </a:cubicBezTo>
                    <a:cubicBezTo>
                      <a:pt x="4131" y="589"/>
                      <a:pt x="306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4"/>
              <p:cNvSpPr/>
              <p:nvPr/>
            </p:nvSpPr>
            <p:spPr>
              <a:xfrm rot="4411677" flipH="1">
                <a:off x="8730576" y="436004"/>
                <a:ext cx="112291" cy="74734"/>
              </a:xfrm>
              <a:custGeom>
                <a:avLst/>
                <a:gdLst/>
                <a:ahLst/>
                <a:cxnLst/>
                <a:rect l="l" t="t" r="r" b="b"/>
                <a:pathLst>
                  <a:path w="4123" h="2744" extrusionOk="0">
                    <a:moveTo>
                      <a:pt x="1601" y="0"/>
                    </a:moveTo>
                    <a:cubicBezTo>
                      <a:pt x="726" y="0"/>
                      <a:pt x="0" y="532"/>
                      <a:pt x="308" y="1816"/>
                    </a:cubicBezTo>
                    <a:cubicBezTo>
                      <a:pt x="477" y="2488"/>
                      <a:pt x="941" y="2743"/>
                      <a:pt x="1467" y="2743"/>
                    </a:cubicBezTo>
                    <a:cubicBezTo>
                      <a:pt x="2639" y="2743"/>
                      <a:pt x="4122" y="1476"/>
                      <a:pt x="3366" y="720"/>
                    </a:cubicBezTo>
                    <a:cubicBezTo>
                      <a:pt x="2912" y="266"/>
                      <a:pt x="2220"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4"/>
              <p:cNvSpPr/>
              <p:nvPr/>
            </p:nvSpPr>
            <p:spPr>
              <a:xfrm rot="4411677" flipH="1">
                <a:off x="8298828" y="304469"/>
                <a:ext cx="144129" cy="110112"/>
              </a:xfrm>
              <a:custGeom>
                <a:avLst/>
                <a:gdLst/>
                <a:ahLst/>
                <a:cxnLst/>
                <a:rect l="l" t="t" r="r" b="b"/>
                <a:pathLst>
                  <a:path w="5292" h="4043" extrusionOk="0">
                    <a:moveTo>
                      <a:pt x="2314" y="0"/>
                    </a:moveTo>
                    <a:cubicBezTo>
                      <a:pt x="1456" y="0"/>
                      <a:pt x="683" y="415"/>
                      <a:pt x="429" y="1404"/>
                    </a:cubicBezTo>
                    <a:cubicBezTo>
                      <a:pt x="0" y="3094"/>
                      <a:pt x="1754" y="4043"/>
                      <a:pt x="3273" y="4043"/>
                    </a:cubicBezTo>
                    <a:cubicBezTo>
                      <a:pt x="4340" y="4043"/>
                      <a:pt x="5291" y="3575"/>
                      <a:pt x="5291" y="2568"/>
                    </a:cubicBezTo>
                    <a:cubicBezTo>
                      <a:pt x="5291" y="1076"/>
                      <a:pt x="3693" y="0"/>
                      <a:pt x="2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4"/>
              <p:cNvSpPr/>
              <p:nvPr/>
            </p:nvSpPr>
            <p:spPr>
              <a:xfrm rot="4411677" flipH="1">
                <a:off x="8474155" y="965386"/>
                <a:ext cx="98238" cy="71384"/>
              </a:xfrm>
              <a:custGeom>
                <a:avLst/>
                <a:gdLst/>
                <a:ahLst/>
                <a:cxnLst/>
                <a:rect l="l" t="t" r="r" b="b"/>
                <a:pathLst>
                  <a:path w="3607" h="2621" extrusionOk="0">
                    <a:moveTo>
                      <a:pt x="1859" y="0"/>
                    </a:moveTo>
                    <a:cubicBezTo>
                      <a:pt x="939" y="0"/>
                      <a:pt x="0" y="435"/>
                      <a:pt x="0" y="1250"/>
                    </a:cubicBezTo>
                    <a:cubicBezTo>
                      <a:pt x="0" y="2180"/>
                      <a:pt x="868" y="2620"/>
                      <a:pt x="1753" y="2620"/>
                    </a:cubicBezTo>
                    <a:cubicBezTo>
                      <a:pt x="2671" y="2620"/>
                      <a:pt x="3607" y="2146"/>
                      <a:pt x="3607" y="1250"/>
                    </a:cubicBezTo>
                    <a:cubicBezTo>
                      <a:pt x="3607" y="401"/>
                      <a:pt x="2742" y="0"/>
                      <a:pt x="1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4"/>
              <p:cNvSpPr/>
              <p:nvPr/>
            </p:nvSpPr>
            <p:spPr>
              <a:xfrm rot="4411677" flipH="1">
                <a:off x="8072404" y="617423"/>
                <a:ext cx="162976" cy="101397"/>
              </a:xfrm>
              <a:custGeom>
                <a:avLst/>
                <a:gdLst/>
                <a:ahLst/>
                <a:cxnLst/>
                <a:rect l="l" t="t" r="r" b="b"/>
                <a:pathLst>
                  <a:path w="5984" h="3723" extrusionOk="0">
                    <a:moveTo>
                      <a:pt x="2654" y="0"/>
                    </a:moveTo>
                    <a:cubicBezTo>
                      <a:pt x="2416" y="0"/>
                      <a:pt x="2181" y="37"/>
                      <a:pt x="1963" y="114"/>
                    </a:cubicBezTo>
                    <a:cubicBezTo>
                      <a:pt x="1" y="824"/>
                      <a:pt x="1588" y="3723"/>
                      <a:pt x="3256" y="3723"/>
                    </a:cubicBezTo>
                    <a:cubicBezTo>
                      <a:pt x="3625" y="3723"/>
                      <a:pt x="3998" y="3581"/>
                      <a:pt x="4337" y="3241"/>
                    </a:cubicBezTo>
                    <a:cubicBezTo>
                      <a:pt x="5983" y="1595"/>
                      <a:pt x="4234" y="0"/>
                      <a:pt x="2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4"/>
              <p:cNvSpPr/>
              <p:nvPr/>
            </p:nvSpPr>
            <p:spPr>
              <a:xfrm rot="4411677" flipH="1">
                <a:off x="7848553" y="234593"/>
                <a:ext cx="116213" cy="79200"/>
              </a:xfrm>
              <a:custGeom>
                <a:avLst/>
                <a:gdLst/>
                <a:ahLst/>
                <a:cxnLst/>
                <a:rect l="l" t="t" r="r" b="b"/>
                <a:pathLst>
                  <a:path w="4267" h="2908" extrusionOk="0">
                    <a:moveTo>
                      <a:pt x="2350" y="1"/>
                    </a:moveTo>
                    <a:cubicBezTo>
                      <a:pt x="2148" y="1"/>
                      <a:pt x="1926" y="39"/>
                      <a:pt x="1689" y="125"/>
                    </a:cubicBezTo>
                    <a:cubicBezTo>
                      <a:pt x="0" y="721"/>
                      <a:pt x="507" y="2908"/>
                      <a:pt x="1917" y="2908"/>
                    </a:cubicBezTo>
                    <a:cubicBezTo>
                      <a:pt x="2126" y="2908"/>
                      <a:pt x="2356" y="2859"/>
                      <a:pt x="2602" y="2750"/>
                    </a:cubicBezTo>
                    <a:cubicBezTo>
                      <a:pt x="4267" y="2028"/>
                      <a:pt x="3816" y="1"/>
                      <a:pt x="2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p:cNvPicPr>
            <a:picLocks noChangeAspect="1"/>
          </p:cNvPicPr>
          <p:nvPr/>
        </p:nvPicPr>
        <p:blipFill>
          <a:blip r:embed="rId3"/>
          <a:stretch>
            <a:fillRect/>
          </a:stretch>
        </p:blipFill>
        <p:spPr>
          <a:xfrm>
            <a:off x="566605" y="1051900"/>
            <a:ext cx="7857396" cy="4035498"/>
          </a:xfrm>
          <a:prstGeom prst="rect">
            <a:avLst/>
          </a:prstGeom>
        </p:spPr>
      </p:pic>
    </p:spTree>
    <p:extLst>
      <p:ext uri="{BB962C8B-B14F-4D97-AF65-F5344CB8AC3E}">
        <p14:creationId xmlns:p14="http://schemas.microsoft.com/office/powerpoint/2010/main" val="16039085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Diagram</a:t>
            </a:r>
            <a:endParaRPr lang="en-US" dirty="0"/>
          </a:p>
        </p:txBody>
      </p:sp>
      <p:pic>
        <p:nvPicPr>
          <p:cNvPr id="3" name="Picture 2"/>
          <p:cNvPicPr>
            <a:picLocks noChangeAspect="1"/>
          </p:cNvPicPr>
          <p:nvPr/>
        </p:nvPicPr>
        <p:blipFill rotWithShape="1">
          <a:blip r:embed="rId2"/>
          <a:srcRect t="812" r="996" b="489"/>
          <a:stretch/>
        </p:blipFill>
        <p:spPr>
          <a:xfrm>
            <a:off x="2633864" y="1176346"/>
            <a:ext cx="3876271" cy="3794625"/>
          </a:xfrm>
          <a:prstGeom prst="rect">
            <a:avLst/>
          </a:prstGeom>
        </p:spPr>
      </p:pic>
      <p:cxnSp>
        <p:nvCxnSpPr>
          <p:cNvPr id="4" name="Google Shape;440;p24"/>
          <p:cNvCxnSpPr/>
          <p:nvPr/>
        </p:nvCxnSpPr>
        <p:spPr>
          <a:xfrm>
            <a:off x="5562600" y="1162328"/>
            <a:ext cx="3581400" cy="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949339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3"/>
        <p:cNvGrpSpPr/>
        <p:nvPr/>
      </p:nvGrpSpPr>
      <p:grpSpPr>
        <a:xfrm>
          <a:off x="0" y="0"/>
          <a:ext cx="0" cy="0"/>
          <a:chOff x="0" y="0"/>
          <a:chExt cx="0" cy="0"/>
        </a:xfrm>
      </p:grpSpPr>
      <p:sp>
        <p:nvSpPr>
          <p:cNvPr id="2614" name="Google Shape;2614;p49"/>
          <p:cNvSpPr txBox="1">
            <a:spLocks noGrp="1"/>
          </p:cNvSpPr>
          <p:nvPr>
            <p:ph type="title"/>
          </p:nvPr>
        </p:nvSpPr>
        <p:spPr>
          <a:xfrm>
            <a:off x="720000" y="539496"/>
            <a:ext cx="77040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US" dirty="0" smtClean="0"/>
              <a:t>Interfaces</a:t>
            </a:r>
            <a:endParaRPr dirty="0"/>
          </a:p>
        </p:txBody>
      </p:sp>
      <p:grpSp>
        <p:nvGrpSpPr>
          <p:cNvPr id="2615" name="Google Shape;2615;p49"/>
          <p:cNvGrpSpPr/>
          <p:nvPr/>
        </p:nvGrpSpPr>
        <p:grpSpPr>
          <a:xfrm rot="-9954580" flipH="1">
            <a:off x="3206151" y="1111688"/>
            <a:ext cx="979098" cy="847412"/>
            <a:chOff x="4752657" y="1274338"/>
            <a:chExt cx="1465947" cy="1268781"/>
          </a:xfrm>
        </p:grpSpPr>
        <p:sp>
          <p:nvSpPr>
            <p:cNvPr id="2616" name="Google Shape;2616;p49"/>
            <p:cNvSpPr/>
            <p:nvPr/>
          </p:nvSpPr>
          <p:spPr>
            <a:xfrm rot="10800000" flipH="1">
              <a:off x="5010898" y="1274338"/>
              <a:ext cx="1207707" cy="1108923"/>
            </a:xfrm>
            <a:custGeom>
              <a:avLst/>
              <a:gdLst/>
              <a:ahLst/>
              <a:cxnLst/>
              <a:rect l="l" t="t" r="r" b="b"/>
              <a:pathLst>
                <a:path w="49400" h="45364" extrusionOk="0">
                  <a:moveTo>
                    <a:pt x="14184" y="2711"/>
                  </a:moveTo>
                  <a:cubicBezTo>
                    <a:pt x="9663" y="5563"/>
                    <a:pt x="2430" y="12657"/>
                    <a:pt x="830" y="17734"/>
                  </a:cubicBezTo>
                  <a:cubicBezTo>
                    <a:pt x="-770" y="22811"/>
                    <a:pt x="-74" y="28585"/>
                    <a:pt x="4586" y="33175"/>
                  </a:cubicBezTo>
                  <a:cubicBezTo>
                    <a:pt x="9246" y="37766"/>
                    <a:pt x="21627" y="44929"/>
                    <a:pt x="28791" y="45277"/>
                  </a:cubicBezTo>
                  <a:cubicBezTo>
                    <a:pt x="35955" y="45625"/>
                    <a:pt x="44649" y="41244"/>
                    <a:pt x="47570" y="35262"/>
                  </a:cubicBezTo>
                  <a:cubicBezTo>
                    <a:pt x="50491" y="29281"/>
                    <a:pt x="49587" y="15161"/>
                    <a:pt x="46318" y="9388"/>
                  </a:cubicBezTo>
                  <a:cubicBezTo>
                    <a:pt x="43049" y="3615"/>
                    <a:pt x="33312" y="1737"/>
                    <a:pt x="27956" y="624"/>
                  </a:cubicBezTo>
                  <a:cubicBezTo>
                    <a:pt x="22600" y="-489"/>
                    <a:pt x="18705" y="-141"/>
                    <a:pt x="14184" y="2711"/>
                  </a:cubicBezTo>
                  <a:close/>
                </a:path>
              </a:pathLst>
            </a:custGeom>
            <a:solidFill>
              <a:srgbClr val="CDD7B6">
                <a:alpha val="23770"/>
              </a:srgbClr>
            </a:solidFill>
            <a:ln>
              <a:noFill/>
            </a:ln>
          </p:spPr>
        </p:sp>
        <p:sp>
          <p:nvSpPr>
            <p:cNvPr id="2617" name="Google Shape;2617;p49"/>
            <p:cNvSpPr/>
            <p:nvPr/>
          </p:nvSpPr>
          <p:spPr>
            <a:xfrm rot="10800000" flipH="1">
              <a:off x="5252452" y="1394095"/>
              <a:ext cx="966140" cy="887206"/>
            </a:xfrm>
            <a:custGeom>
              <a:avLst/>
              <a:gdLst/>
              <a:ahLst/>
              <a:cxnLst/>
              <a:rect l="l" t="t" r="r" b="b"/>
              <a:pathLst>
                <a:path w="49400" h="45364" extrusionOk="0">
                  <a:moveTo>
                    <a:pt x="14184" y="2711"/>
                  </a:moveTo>
                  <a:cubicBezTo>
                    <a:pt x="9663" y="5563"/>
                    <a:pt x="2430" y="12657"/>
                    <a:pt x="830" y="17734"/>
                  </a:cubicBezTo>
                  <a:cubicBezTo>
                    <a:pt x="-770" y="22811"/>
                    <a:pt x="-74" y="28585"/>
                    <a:pt x="4586" y="33175"/>
                  </a:cubicBezTo>
                  <a:cubicBezTo>
                    <a:pt x="9246" y="37766"/>
                    <a:pt x="21627" y="44929"/>
                    <a:pt x="28791" y="45277"/>
                  </a:cubicBezTo>
                  <a:cubicBezTo>
                    <a:pt x="35955" y="45625"/>
                    <a:pt x="44649" y="41244"/>
                    <a:pt x="47570" y="35262"/>
                  </a:cubicBezTo>
                  <a:cubicBezTo>
                    <a:pt x="50491" y="29281"/>
                    <a:pt x="49587" y="15161"/>
                    <a:pt x="46318" y="9388"/>
                  </a:cubicBezTo>
                  <a:cubicBezTo>
                    <a:pt x="43049" y="3615"/>
                    <a:pt x="33312" y="1737"/>
                    <a:pt x="27956" y="624"/>
                  </a:cubicBezTo>
                  <a:cubicBezTo>
                    <a:pt x="22600" y="-489"/>
                    <a:pt x="18705" y="-141"/>
                    <a:pt x="14184" y="2711"/>
                  </a:cubicBezTo>
                  <a:close/>
                </a:path>
              </a:pathLst>
            </a:custGeom>
            <a:noFill/>
            <a:ln w="9525" cap="flat" cmpd="sng">
              <a:solidFill>
                <a:schemeClr val="accent4"/>
              </a:solidFill>
              <a:prstDash val="solid"/>
              <a:round/>
              <a:headEnd type="none" w="med" len="med"/>
              <a:tailEnd type="none" w="med" len="med"/>
            </a:ln>
          </p:spPr>
        </p:sp>
        <p:grpSp>
          <p:nvGrpSpPr>
            <p:cNvPr id="2618" name="Google Shape;2618;p49"/>
            <p:cNvGrpSpPr/>
            <p:nvPr/>
          </p:nvGrpSpPr>
          <p:grpSpPr>
            <a:xfrm rot="-4864809" flipH="1">
              <a:off x="4822054" y="1983003"/>
              <a:ext cx="484841" cy="555173"/>
              <a:chOff x="7852208" y="207243"/>
              <a:chExt cx="1130465" cy="1294452"/>
            </a:xfrm>
          </p:grpSpPr>
          <p:sp>
            <p:nvSpPr>
              <p:cNvPr id="2619" name="Google Shape;2619;p49"/>
              <p:cNvSpPr/>
              <p:nvPr/>
            </p:nvSpPr>
            <p:spPr>
              <a:xfrm rot="4411677" flipH="1">
                <a:off x="8651511" y="1388008"/>
                <a:ext cx="120707" cy="86962"/>
              </a:xfrm>
              <a:custGeom>
                <a:avLst/>
                <a:gdLst/>
                <a:ahLst/>
                <a:cxnLst/>
                <a:rect l="l" t="t" r="r" b="b"/>
                <a:pathLst>
                  <a:path w="4432" h="3193" extrusionOk="0">
                    <a:moveTo>
                      <a:pt x="1801" y="1"/>
                    </a:moveTo>
                    <a:cubicBezTo>
                      <a:pt x="1422" y="1"/>
                      <a:pt x="1044" y="135"/>
                      <a:pt x="731" y="454"/>
                    </a:cubicBezTo>
                    <a:cubicBezTo>
                      <a:pt x="0" y="1166"/>
                      <a:pt x="1081" y="3192"/>
                      <a:pt x="2325" y="3192"/>
                    </a:cubicBezTo>
                    <a:cubicBezTo>
                      <a:pt x="2637" y="3192"/>
                      <a:pt x="2958" y="3066"/>
                      <a:pt x="3264" y="2760"/>
                    </a:cubicBezTo>
                    <a:cubicBezTo>
                      <a:pt x="4431" y="1592"/>
                      <a:pt x="3105"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9"/>
              <p:cNvSpPr/>
              <p:nvPr/>
            </p:nvSpPr>
            <p:spPr>
              <a:xfrm rot="4411677" flipH="1">
                <a:off x="8865502" y="1014328"/>
                <a:ext cx="112536" cy="93744"/>
              </a:xfrm>
              <a:custGeom>
                <a:avLst/>
                <a:gdLst/>
                <a:ahLst/>
                <a:cxnLst/>
                <a:rect l="l" t="t" r="r" b="b"/>
                <a:pathLst>
                  <a:path w="4132" h="3442" extrusionOk="0">
                    <a:moveTo>
                      <a:pt x="2019" y="0"/>
                    </a:moveTo>
                    <a:cubicBezTo>
                      <a:pt x="1002" y="0"/>
                      <a:pt x="0" y="555"/>
                      <a:pt x="0" y="1713"/>
                    </a:cubicBezTo>
                    <a:cubicBezTo>
                      <a:pt x="0" y="2882"/>
                      <a:pt x="1003" y="3442"/>
                      <a:pt x="2020" y="3442"/>
                    </a:cubicBezTo>
                    <a:cubicBezTo>
                      <a:pt x="3068" y="3442"/>
                      <a:pt x="4131" y="2848"/>
                      <a:pt x="4131" y="1713"/>
                    </a:cubicBezTo>
                    <a:cubicBezTo>
                      <a:pt x="4131" y="589"/>
                      <a:pt x="306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9"/>
              <p:cNvSpPr/>
              <p:nvPr/>
            </p:nvSpPr>
            <p:spPr>
              <a:xfrm rot="4411677" flipH="1">
                <a:off x="8730576" y="436004"/>
                <a:ext cx="112291" cy="74734"/>
              </a:xfrm>
              <a:custGeom>
                <a:avLst/>
                <a:gdLst/>
                <a:ahLst/>
                <a:cxnLst/>
                <a:rect l="l" t="t" r="r" b="b"/>
                <a:pathLst>
                  <a:path w="4123" h="2744" extrusionOk="0">
                    <a:moveTo>
                      <a:pt x="1601" y="0"/>
                    </a:moveTo>
                    <a:cubicBezTo>
                      <a:pt x="726" y="0"/>
                      <a:pt x="0" y="532"/>
                      <a:pt x="308" y="1816"/>
                    </a:cubicBezTo>
                    <a:cubicBezTo>
                      <a:pt x="477" y="2488"/>
                      <a:pt x="941" y="2743"/>
                      <a:pt x="1467" y="2743"/>
                    </a:cubicBezTo>
                    <a:cubicBezTo>
                      <a:pt x="2639" y="2743"/>
                      <a:pt x="4122" y="1476"/>
                      <a:pt x="3366" y="720"/>
                    </a:cubicBezTo>
                    <a:cubicBezTo>
                      <a:pt x="2912" y="266"/>
                      <a:pt x="2220"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9"/>
              <p:cNvSpPr/>
              <p:nvPr/>
            </p:nvSpPr>
            <p:spPr>
              <a:xfrm rot="4411677" flipH="1">
                <a:off x="8298828" y="304469"/>
                <a:ext cx="144129" cy="110112"/>
              </a:xfrm>
              <a:custGeom>
                <a:avLst/>
                <a:gdLst/>
                <a:ahLst/>
                <a:cxnLst/>
                <a:rect l="l" t="t" r="r" b="b"/>
                <a:pathLst>
                  <a:path w="5292" h="4043" extrusionOk="0">
                    <a:moveTo>
                      <a:pt x="2314" y="0"/>
                    </a:moveTo>
                    <a:cubicBezTo>
                      <a:pt x="1456" y="0"/>
                      <a:pt x="683" y="415"/>
                      <a:pt x="429" y="1404"/>
                    </a:cubicBezTo>
                    <a:cubicBezTo>
                      <a:pt x="0" y="3094"/>
                      <a:pt x="1754" y="4043"/>
                      <a:pt x="3273" y="4043"/>
                    </a:cubicBezTo>
                    <a:cubicBezTo>
                      <a:pt x="4340" y="4043"/>
                      <a:pt x="5291" y="3575"/>
                      <a:pt x="5291" y="2568"/>
                    </a:cubicBezTo>
                    <a:cubicBezTo>
                      <a:pt x="5291" y="1076"/>
                      <a:pt x="3693" y="0"/>
                      <a:pt x="2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9"/>
              <p:cNvSpPr/>
              <p:nvPr/>
            </p:nvSpPr>
            <p:spPr>
              <a:xfrm rot="4411677" flipH="1">
                <a:off x="8474155" y="965386"/>
                <a:ext cx="98238" cy="71384"/>
              </a:xfrm>
              <a:custGeom>
                <a:avLst/>
                <a:gdLst/>
                <a:ahLst/>
                <a:cxnLst/>
                <a:rect l="l" t="t" r="r" b="b"/>
                <a:pathLst>
                  <a:path w="3607" h="2621" extrusionOk="0">
                    <a:moveTo>
                      <a:pt x="1859" y="0"/>
                    </a:moveTo>
                    <a:cubicBezTo>
                      <a:pt x="939" y="0"/>
                      <a:pt x="0" y="435"/>
                      <a:pt x="0" y="1250"/>
                    </a:cubicBezTo>
                    <a:cubicBezTo>
                      <a:pt x="0" y="2180"/>
                      <a:pt x="868" y="2620"/>
                      <a:pt x="1753" y="2620"/>
                    </a:cubicBezTo>
                    <a:cubicBezTo>
                      <a:pt x="2671" y="2620"/>
                      <a:pt x="3607" y="2146"/>
                      <a:pt x="3607" y="1250"/>
                    </a:cubicBezTo>
                    <a:cubicBezTo>
                      <a:pt x="3607" y="401"/>
                      <a:pt x="2742" y="0"/>
                      <a:pt x="1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9"/>
              <p:cNvSpPr/>
              <p:nvPr/>
            </p:nvSpPr>
            <p:spPr>
              <a:xfrm rot="4411677" flipH="1">
                <a:off x="8072404" y="617423"/>
                <a:ext cx="162976" cy="101397"/>
              </a:xfrm>
              <a:custGeom>
                <a:avLst/>
                <a:gdLst/>
                <a:ahLst/>
                <a:cxnLst/>
                <a:rect l="l" t="t" r="r" b="b"/>
                <a:pathLst>
                  <a:path w="5984" h="3723" extrusionOk="0">
                    <a:moveTo>
                      <a:pt x="2654" y="0"/>
                    </a:moveTo>
                    <a:cubicBezTo>
                      <a:pt x="2416" y="0"/>
                      <a:pt x="2181" y="37"/>
                      <a:pt x="1963" y="114"/>
                    </a:cubicBezTo>
                    <a:cubicBezTo>
                      <a:pt x="1" y="824"/>
                      <a:pt x="1588" y="3723"/>
                      <a:pt x="3256" y="3723"/>
                    </a:cubicBezTo>
                    <a:cubicBezTo>
                      <a:pt x="3625" y="3723"/>
                      <a:pt x="3998" y="3581"/>
                      <a:pt x="4337" y="3241"/>
                    </a:cubicBezTo>
                    <a:cubicBezTo>
                      <a:pt x="5983" y="1595"/>
                      <a:pt x="4234" y="0"/>
                      <a:pt x="2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9"/>
              <p:cNvSpPr/>
              <p:nvPr/>
            </p:nvSpPr>
            <p:spPr>
              <a:xfrm rot="4411677" flipH="1">
                <a:off x="7848553" y="234593"/>
                <a:ext cx="116213" cy="79200"/>
              </a:xfrm>
              <a:custGeom>
                <a:avLst/>
                <a:gdLst/>
                <a:ahLst/>
                <a:cxnLst/>
                <a:rect l="l" t="t" r="r" b="b"/>
                <a:pathLst>
                  <a:path w="4267" h="2908" extrusionOk="0">
                    <a:moveTo>
                      <a:pt x="2350" y="1"/>
                    </a:moveTo>
                    <a:cubicBezTo>
                      <a:pt x="2148" y="1"/>
                      <a:pt x="1926" y="39"/>
                      <a:pt x="1689" y="125"/>
                    </a:cubicBezTo>
                    <a:cubicBezTo>
                      <a:pt x="0" y="721"/>
                      <a:pt x="507" y="2908"/>
                      <a:pt x="1917" y="2908"/>
                    </a:cubicBezTo>
                    <a:cubicBezTo>
                      <a:pt x="2126" y="2908"/>
                      <a:pt x="2356" y="2859"/>
                      <a:pt x="2602" y="2750"/>
                    </a:cubicBezTo>
                    <a:cubicBezTo>
                      <a:pt x="4267" y="2028"/>
                      <a:pt x="3816" y="1"/>
                      <a:pt x="2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26" name="Google Shape;2626;p49"/>
          <p:cNvGrpSpPr/>
          <p:nvPr/>
        </p:nvGrpSpPr>
        <p:grpSpPr>
          <a:xfrm rot="-9954580" flipH="1">
            <a:off x="3206151" y="2392801"/>
            <a:ext cx="979098" cy="847412"/>
            <a:chOff x="4752657" y="1274338"/>
            <a:chExt cx="1465947" cy="1268781"/>
          </a:xfrm>
        </p:grpSpPr>
        <p:sp>
          <p:nvSpPr>
            <p:cNvPr id="2627" name="Google Shape;2627;p49"/>
            <p:cNvSpPr/>
            <p:nvPr/>
          </p:nvSpPr>
          <p:spPr>
            <a:xfrm rot="10800000" flipH="1">
              <a:off x="5010898" y="1274338"/>
              <a:ext cx="1207707" cy="1108923"/>
            </a:xfrm>
            <a:custGeom>
              <a:avLst/>
              <a:gdLst/>
              <a:ahLst/>
              <a:cxnLst/>
              <a:rect l="l" t="t" r="r" b="b"/>
              <a:pathLst>
                <a:path w="49400" h="45364" extrusionOk="0">
                  <a:moveTo>
                    <a:pt x="14184" y="2711"/>
                  </a:moveTo>
                  <a:cubicBezTo>
                    <a:pt x="9663" y="5563"/>
                    <a:pt x="2430" y="12657"/>
                    <a:pt x="830" y="17734"/>
                  </a:cubicBezTo>
                  <a:cubicBezTo>
                    <a:pt x="-770" y="22811"/>
                    <a:pt x="-74" y="28585"/>
                    <a:pt x="4586" y="33175"/>
                  </a:cubicBezTo>
                  <a:cubicBezTo>
                    <a:pt x="9246" y="37766"/>
                    <a:pt x="21627" y="44929"/>
                    <a:pt x="28791" y="45277"/>
                  </a:cubicBezTo>
                  <a:cubicBezTo>
                    <a:pt x="35955" y="45625"/>
                    <a:pt x="44649" y="41244"/>
                    <a:pt x="47570" y="35262"/>
                  </a:cubicBezTo>
                  <a:cubicBezTo>
                    <a:pt x="50491" y="29281"/>
                    <a:pt x="49587" y="15161"/>
                    <a:pt x="46318" y="9388"/>
                  </a:cubicBezTo>
                  <a:cubicBezTo>
                    <a:pt x="43049" y="3615"/>
                    <a:pt x="33312" y="1737"/>
                    <a:pt x="27956" y="624"/>
                  </a:cubicBezTo>
                  <a:cubicBezTo>
                    <a:pt x="22600" y="-489"/>
                    <a:pt x="18705" y="-141"/>
                    <a:pt x="14184" y="2711"/>
                  </a:cubicBezTo>
                  <a:close/>
                </a:path>
              </a:pathLst>
            </a:custGeom>
            <a:solidFill>
              <a:srgbClr val="CDD7B6">
                <a:alpha val="23770"/>
              </a:srgbClr>
            </a:solidFill>
            <a:ln>
              <a:noFill/>
            </a:ln>
          </p:spPr>
        </p:sp>
        <p:sp>
          <p:nvSpPr>
            <p:cNvPr id="2628" name="Google Shape;2628;p49"/>
            <p:cNvSpPr/>
            <p:nvPr/>
          </p:nvSpPr>
          <p:spPr>
            <a:xfrm rot="10800000" flipH="1">
              <a:off x="5252452" y="1394095"/>
              <a:ext cx="966140" cy="887206"/>
            </a:xfrm>
            <a:custGeom>
              <a:avLst/>
              <a:gdLst/>
              <a:ahLst/>
              <a:cxnLst/>
              <a:rect l="l" t="t" r="r" b="b"/>
              <a:pathLst>
                <a:path w="49400" h="45364" extrusionOk="0">
                  <a:moveTo>
                    <a:pt x="14184" y="2711"/>
                  </a:moveTo>
                  <a:cubicBezTo>
                    <a:pt x="9663" y="5563"/>
                    <a:pt x="2430" y="12657"/>
                    <a:pt x="830" y="17734"/>
                  </a:cubicBezTo>
                  <a:cubicBezTo>
                    <a:pt x="-770" y="22811"/>
                    <a:pt x="-74" y="28585"/>
                    <a:pt x="4586" y="33175"/>
                  </a:cubicBezTo>
                  <a:cubicBezTo>
                    <a:pt x="9246" y="37766"/>
                    <a:pt x="21627" y="44929"/>
                    <a:pt x="28791" y="45277"/>
                  </a:cubicBezTo>
                  <a:cubicBezTo>
                    <a:pt x="35955" y="45625"/>
                    <a:pt x="44649" y="41244"/>
                    <a:pt x="47570" y="35262"/>
                  </a:cubicBezTo>
                  <a:cubicBezTo>
                    <a:pt x="50491" y="29281"/>
                    <a:pt x="49587" y="15161"/>
                    <a:pt x="46318" y="9388"/>
                  </a:cubicBezTo>
                  <a:cubicBezTo>
                    <a:pt x="43049" y="3615"/>
                    <a:pt x="33312" y="1737"/>
                    <a:pt x="27956" y="624"/>
                  </a:cubicBezTo>
                  <a:cubicBezTo>
                    <a:pt x="22600" y="-489"/>
                    <a:pt x="18705" y="-141"/>
                    <a:pt x="14184" y="2711"/>
                  </a:cubicBezTo>
                  <a:close/>
                </a:path>
              </a:pathLst>
            </a:custGeom>
            <a:noFill/>
            <a:ln w="9525" cap="flat" cmpd="sng">
              <a:solidFill>
                <a:schemeClr val="accent4"/>
              </a:solidFill>
              <a:prstDash val="solid"/>
              <a:round/>
              <a:headEnd type="none" w="med" len="med"/>
              <a:tailEnd type="none" w="med" len="med"/>
            </a:ln>
          </p:spPr>
        </p:sp>
        <p:grpSp>
          <p:nvGrpSpPr>
            <p:cNvPr id="2629" name="Google Shape;2629;p49"/>
            <p:cNvGrpSpPr/>
            <p:nvPr/>
          </p:nvGrpSpPr>
          <p:grpSpPr>
            <a:xfrm rot="-4864809" flipH="1">
              <a:off x="4822054" y="1983003"/>
              <a:ext cx="484841" cy="555173"/>
              <a:chOff x="7852208" y="207243"/>
              <a:chExt cx="1130465" cy="1294452"/>
            </a:xfrm>
          </p:grpSpPr>
          <p:sp>
            <p:nvSpPr>
              <p:cNvPr id="2630" name="Google Shape;2630;p49"/>
              <p:cNvSpPr/>
              <p:nvPr/>
            </p:nvSpPr>
            <p:spPr>
              <a:xfrm rot="4411677" flipH="1">
                <a:off x="8651511" y="1388008"/>
                <a:ext cx="120707" cy="86962"/>
              </a:xfrm>
              <a:custGeom>
                <a:avLst/>
                <a:gdLst/>
                <a:ahLst/>
                <a:cxnLst/>
                <a:rect l="l" t="t" r="r" b="b"/>
                <a:pathLst>
                  <a:path w="4432" h="3193" extrusionOk="0">
                    <a:moveTo>
                      <a:pt x="1801" y="1"/>
                    </a:moveTo>
                    <a:cubicBezTo>
                      <a:pt x="1422" y="1"/>
                      <a:pt x="1044" y="135"/>
                      <a:pt x="731" y="454"/>
                    </a:cubicBezTo>
                    <a:cubicBezTo>
                      <a:pt x="0" y="1166"/>
                      <a:pt x="1081" y="3192"/>
                      <a:pt x="2325" y="3192"/>
                    </a:cubicBezTo>
                    <a:cubicBezTo>
                      <a:pt x="2637" y="3192"/>
                      <a:pt x="2958" y="3066"/>
                      <a:pt x="3264" y="2760"/>
                    </a:cubicBezTo>
                    <a:cubicBezTo>
                      <a:pt x="4431" y="1592"/>
                      <a:pt x="3105"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9"/>
              <p:cNvSpPr/>
              <p:nvPr/>
            </p:nvSpPr>
            <p:spPr>
              <a:xfrm rot="4411677" flipH="1">
                <a:off x="8865502" y="1014328"/>
                <a:ext cx="112536" cy="93744"/>
              </a:xfrm>
              <a:custGeom>
                <a:avLst/>
                <a:gdLst/>
                <a:ahLst/>
                <a:cxnLst/>
                <a:rect l="l" t="t" r="r" b="b"/>
                <a:pathLst>
                  <a:path w="4132" h="3442" extrusionOk="0">
                    <a:moveTo>
                      <a:pt x="2019" y="0"/>
                    </a:moveTo>
                    <a:cubicBezTo>
                      <a:pt x="1002" y="0"/>
                      <a:pt x="0" y="555"/>
                      <a:pt x="0" y="1713"/>
                    </a:cubicBezTo>
                    <a:cubicBezTo>
                      <a:pt x="0" y="2882"/>
                      <a:pt x="1003" y="3442"/>
                      <a:pt x="2020" y="3442"/>
                    </a:cubicBezTo>
                    <a:cubicBezTo>
                      <a:pt x="3068" y="3442"/>
                      <a:pt x="4131" y="2848"/>
                      <a:pt x="4131" y="1713"/>
                    </a:cubicBezTo>
                    <a:cubicBezTo>
                      <a:pt x="4131" y="589"/>
                      <a:pt x="306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9"/>
              <p:cNvSpPr/>
              <p:nvPr/>
            </p:nvSpPr>
            <p:spPr>
              <a:xfrm rot="4411677" flipH="1">
                <a:off x="8730576" y="436004"/>
                <a:ext cx="112291" cy="74734"/>
              </a:xfrm>
              <a:custGeom>
                <a:avLst/>
                <a:gdLst/>
                <a:ahLst/>
                <a:cxnLst/>
                <a:rect l="l" t="t" r="r" b="b"/>
                <a:pathLst>
                  <a:path w="4123" h="2744" extrusionOk="0">
                    <a:moveTo>
                      <a:pt x="1601" y="0"/>
                    </a:moveTo>
                    <a:cubicBezTo>
                      <a:pt x="726" y="0"/>
                      <a:pt x="0" y="532"/>
                      <a:pt x="308" y="1816"/>
                    </a:cubicBezTo>
                    <a:cubicBezTo>
                      <a:pt x="477" y="2488"/>
                      <a:pt x="941" y="2743"/>
                      <a:pt x="1467" y="2743"/>
                    </a:cubicBezTo>
                    <a:cubicBezTo>
                      <a:pt x="2639" y="2743"/>
                      <a:pt x="4122" y="1476"/>
                      <a:pt x="3366" y="720"/>
                    </a:cubicBezTo>
                    <a:cubicBezTo>
                      <a:pt x="2912" y="266"/>
                      <a:pt x="2220"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9"/>
              <p:cNvSpPr/>
              <p:nvPr/>
            </p:nvSpPr>
            <p:spPr>
              <a:xfrm rot="4411677" flipH="1">
                <a:off x="8298828" y="304469"/>
                <a:ext cx="144129" cy="110112"/>
              </a:xfrm>
              <a:custGeom>
                <a:avLst/>
                <a:gdLst/>
                <a:ahLst/>
                <a:cxnLst/>
                <a:rect l="l" t="t" r="r" b="b"/>
                <a:pathLst>
                  <a:path w="5292" h="4043" extrusionOk="0">
                    <a:moveTo>
                      <a:pt x="2314" y="0"/>
                    </a:moveTo>
                    <a:cubicBezTo>
                      <a:pt x="1456" y="0"/>
                      <a:pt x="683" y="415"/>
                      <a:pt x="429" y="1404"/>
                    </a:cubicBezTo>
                    <a:cubicBezTo>
                      <a:pt x="0" y="3094"/>
                      <a:pt x="1754" y="4043"/>
                      <a:pt x="3273" y="4043"/>
                    </a:cubicBezTo>
                    <a:cubicBezTo>
                      <a:pt x="4340" y="4043"/>
                      <a:pt x="5291" y="3575"/>
                      <a:pt x="5291" y="2568"/>
                    </a:cubicBezTo>
                    <a:cubicBezTo>
                      <a:pt x="5291" y="1076"/>
                      <a:pt x="3693" y="0"/>
                      <a:pt x="2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9"/>
              <p:cNvSpPr/>
              <p:nvPr/>
            </p:nvSpPr>
            <p:spPr>
              <a:xfrm rot="4411677" flipH="1">
                <a:off x="8474155" y="965386"/>
                <a:ext cx="98238" cy="71384"/>
              </a:xfrm>
              <a:custGeom>
                <a:avLst/>
                <a:gdLst/>
                <a:ahLst/>
                <a:cxnLst/>
                <a:rect l="l" t="t" r="r" b="b"/>
                <a:pathLst>
                  <a:path w="3607" h="2621" extrusionOk="0">
                    <a:moveTo>
                      <a:pt x="1859" y="0"/>
                    </a:moveTo>
                    <a:cubicBezTo>
                      <a:pt x="939" y="0"/>
                      <a:pt x="0" y="435"/>
                      <a:pt x="0" y="1250"/>
                    </a:cubicBezTo>
                    <a:cubicBezTo>
                      <a:pt x="0" y="2180"/>
                      <a:pt x="868" y="2620"/>
                      <a:pt x="1753" y="2620"/>
                    </a:cubicBezTo>
                    <a:cubicBezTo>
                      <a:pt x="2671" y="2620"/>
                      <a:pt x="3607" y="2146"/>
                      <a:pt x="3607" y="1250"/>
                    </a:cubicBezTo>
                    <a:cubicBezTo>
                      <a:pt x="3607" y="401"/>
                      <a:pt x="2742" y="0"/>
                      <a:pt x="1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9"/>
              <p:cNvSpPr/>
              <p:nvPr/>
            </p:nvSpPr>
            <p:spPr>
              <a:xfrm rot="4411677" flipH="1">
                <a:off x="8072404" y="617423"/>
                <a:ext cx="162976" cy="101397"/>
              </a:xfrm>
              <a:custGeom>
                <a:avLst/>
                <a:gdLst/>
                <a:ahLst/>
                <a:cxnLst/>
                <a:rect l="l" t="t" r="r" b="b"/>
                <a:pathLst>
                  <a:path w="5984" h="3723" extrusionOk="0">
                    <a:moveTo>
                      <a:pt x="2654" y="0"/>
                    </a:moveTo>
                    <a:cubicBezTo>
                      <a:pt x="2416" y="0"/>
                      <a:pt x="2181" y="37"/>
                      <a:pt x="1963" y="114"/>
                    </a:cubicBezTo>
                    <a:cubicBezTo>
                      <a:pt x="1" y="824"/>
                      <a:pt x="1588" y="3723"/>
                      <a:pt x="3256" y="3723"/>
                    </a:cubicBezTo>
                    <a:cubicBezTo>
                      <a:pt x="3625" y="3723"/>
                      <a:pt x="3998" y="3581"/>
                      <a:pt x="4337" y="3241"/>
                    </a:cubicBezTo>
                    <a:cubicBezTo>
                      <a:pt x="5983" y="1595"/>
                      <a:pt x="4234" y="0"/>
                      <a:pt x="2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9"/>
              <p:cNvSpPr/>
              <p:nvPr/>
            </p:nvSpPr>
            <p:spPr>
              <a:xfrm rot="4411677" flipH="1">
                <a:off x="7848553" y="234593"/>
                <a:ext cx="116213" cy="79200"/>
              </a:xfrm>
              <a:custGeom>
                <a:avLst/>
                <a:gdLst/>
                <a:ahLst/>
                <a:cxnLst/>
                <a:rect l="l" t="t" r="r" b="b"/>
                <a:pathLst>
                  <a:path w="4267" h="2908" extrusionOk="0">
                    <a:moveTo>
                      <a:pt x="2350" y="1"/>
                    </a:moveTo>
                    <a:cubicBezTo>
                      <a:pt x="2148" y="1"/>
                      <a:pt x="1926" y="39"/>
                      <a:pt x="1689" y="125"/>
                    </a:cubicBezTo>
                    <a:cubicBezTo>
                      <a:pt x="0" y="721"/>
                      <a:pt x="507" y="2908"/>
                      <a:pt x="1917" y="2908"/>
                    </a:cubicBezTo>
                    <a:cubicBezTo>
                      <a:pt x="2126" y="2908"/>
                      <a:pt x="2356" y="2859"/>
                      <a:pt x="2602" y="2750"/>
                    </a:cubicBezTo>
                    <a:cubicBezTo>
                      <a:pt x="4267" y="2028"/>
                      <a:pt x="3816" y="1"/>
                      <a:pt x="2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48" name="Google Shape;2648;p49"/>
          <p:cNvGrpSpPr/>
          <p:nvPr/>
        </p:nvGrpSpPr>
        <p:grpSpPr>
          <a:xfrm rot="9954580">
            <a:off x="4958751" y="1752245"/>
            <a:ext cx="979098" cy="847412"/>
            <a:chOff x="4752657" y="1274338"/>
            <a:chExt cx="1465947" cy="1268781"/>
          </a:xfrm>
        </p:grpSpPr>
        <p:sp>
          <p:nvSpPr>
            <p:cNvPr id="2649" name="Google Shape;2649;p49"/>
            <p:cNvSpPr/>
            <p:nvPr/>
          </p:nvSpPr>
          <p:spPr>
            <a:xfrm rot="10800000" flipH="1">
              <a:off x="5010898" y="1274338"/>
              <a:ext cx="1207707" cy="1108923"/>
            </a:xfrm>
            <a:custGeom>
              <a:avLst/>
              <a:gdLst/>
              <a:ahLst/>
              <a:cxnLst/>
              <a:rect l="l" t="t" r="r" b="b"/>
              <a:pathLst>
                <a:path w="49400" h="45364" extrusionOk="0">
                  <a:moveTo>
                    <a:pt x="14184" y="2711"/>
                  </a:moveTo>
                  <a:cubicBezTo>
                    <a:pt x="9663" y="5563"/>
                    <a:pt x="2430" y="12657"/>
                    <a:pt x="830" y="17734"/>
                  </a:cubicBezTo>
                  <a:cubicBezTo>
                    <a:pt x="-770" y="22811"/>
                    <a:pt x="-74" y="28585"/>
                    <a:pt x="4586" y="33175"/>
                  </a:cubicBezTo>
                  <a:cubicBezTo>
                    <a:pt x="9246" y="37766"/>
                    <a:pt x="21627" y="44929"/>
                    <a:pt x="28791" y="45277"/>
                  </a:cubicBezTo>
                  <a:cubicBezTo>
                    <a:pt x="35955" y="45625"/>
                    <a:pt x="44649" y="41244"/>
                    <a:pt x="47570" y="35262"/>
                  </a:cubicBezTo>
                  <a:cubicBezTo>
                    <a:pt x="50491" y="29281"/>
                    <a:pt x="49587" y="15161"/>
                    <a:pt x="46318" y="9388"/>
                  </a:cubicBezTo>
                  <a:cubicBezTo>
                    <a:pt x="43049" y="3615"/>
                    <a:pt x="33312" y="1737"/>
                    <a:pt x="27956" y="624"/>
                  </a:cubicBezTo>
                  <a:cubicBezTo>
                    <a:pt x="22600" y="-489"/>
                    <a:pt x="18705" y="-141"/>
                    <a:pt x="14184" y="2711"/>
                  </a:cubicBezTo>
                  <a:close/>
                </a:path>
              </a:pathLst>
            </a:custGeom>
            <a:solidFill>
              <a:srgbClr val="CDD7B6">
                <a:alpha val="23770"/>
              </a:srgbClr>
            </a:solidFill>
            <a:ln>
              <a:noFill/>
            </a:ln>
          </p:spPr>
        </p:sp>
        <p:sp>
          <p:nvSpPr>
            <p:cNvPr id="2650" name="Google Shape;2650;p49"/>
            <p:cNvSpPr/>
            <p:nvPr/>
          </p:nvSpPr>
          <p:spPr>
            <a:xfrm rot="10800000" flipH="1">
              <a:off x="5252452" y="1394095"/>
              <a:ext cx="966140" cy="887206"/>
            </a:xfrm>
            <a:custGeom>
              <a:avLst/>
              <a:gdLst/>
              <a:ahLst/>
              <a:cxnLst/>
              <a:rect l="l" t="t" r="r" b="b"/>
              <a:pathLst>
                <a:path w="49400" h="45364" extrusionOk="0">
                  <a:moveTo>
                    <a:pt x="14184" y="2711"/>
                  </a:moveTo>
                  <a:cubicBezTo>
                    <a:pt x="9663" y="5563"/>
                    <a:pt x="2430" y="12657"/>
                    <a:pt x="830" y="17734"/>
                  </a:cubicBezTo>
                  <a:cubicBezTo>
                    <a:pt x="-770" y="22811"/>
                    <a:pt x="-74" y="28585"/>
                    <a:pt x="4586" y="33175"/>
                  </a:cubicBezTo>
                  <a:cubicBezTo>
                    <a:pt x="9246" y="37766"/>
                    <a:pt x="21627" y="44929"/>
                    <a:pt x="28791" y="45277"/>
                  </a:cubicBezTo>
                  <a:cubicBezTo>
                    <a:pt x="35955" y="45625"/>
                    <a:pt x="44649" y="41244"/>
                    <a:pt x="47570" y="35262"/>
                  </a:cubicBezTo>
                  <a:cubicBezTo>
                    <a:pt x="50491" y="29281"/>
                    <a:pt x="49587" y="15161"/>
                    <a:pt x="46318" y="9388"/>
                  </a:cubicBezTo>
                  <a:cubicBezTo>
                    <a:pt x="43049" y="3615"/>
                    <a:pt x="33312" y="1737"/>
                    <a:pt x="27956" y="624"/>
                  </a:cubicBezTo>
                  <a:cubicBezTo>
                    <a:pt x="22600" y="-489"/>
                    <a:pt x="18705" y="-141"/>
                    <a:pt x="14184" y="2711"/>
                  </a:cubicBezTo>
                  <a:close/>
                </a:path>
              </a:pathLst>
            </a:custGeom>
            <a:noFill/>
            <a:ln w="9525" cap="flat" cmpd="sng">
              <a:solidFill>
                <a:schemeClr val="accent4"/>
              </a:solidFill>
              <a:prstDash val="solid"/>
              <a:round/>
              <a:headEnd type="none" w="med" len="med"/>
              <a:tailEnd type="none" w="med" len="med"/>
            </a:ln>
          </p:spPr>
        </p:sp>
        <p:grpSp>
          <p:nvGrpSpPr>
            <p:cNvPr id="2651" name="Google Shape;2651;p49"/>
            <p:cNvGrpSpPr/>
            <p:nvPr/>
          </p:nvGrpSpPr>
          <p:grpSpPr>
            <a:xfrm rot="-4864809" flipH="1">
              <a:off x="4822054" y="1983003"/>
              <a:ext cx="484841" cy="555173"/>
              <a:chOff x="7852208" y="207243"/>
              <a:chExt cx="1130465" cy="1294452"/>
            </a:xfrm>
          </p:grpSpPr>
          <p:sp>
            <p:nvSpPr>
              <p:cNvPr id="2652" name="Google Shape;2652;p49"/>
              <p:cNvSpPr/>
              <p:nvPr/>
            </p:nvSpPr>
            <p:spPr>
              <a:xfrm rot="4411677" flipH="1">
                <a:off x="8651511" y="1388008"/>
                <a:ext cx="120707" cy="86962"/>
              </a:xfrm>
              <a:custGeom>
                <a:avLst/>
                <a:gdLst/>
                <a:ahLst/>
                <a:cxnLst/>
                <a:rect l="l" t="t" r="r" b="b"/>
                <a:pathLst>
                  <a:path w="4432" h="3193" extrusionOk="0">
                    <a:moveTo>
                      <a:pt x="1801" y="1"/>
                    </a:moveTo>
                    <a:cubicBezTo>
                      <a:pt x="1422" y="1"/>
                      <a:pt x="1044" y="135"/>
                      <a:pt x="731" y="454"/>
                    </a:cubicBezTo>
                    <a:cubicBezTo>
                      <a:pt x="0" y="1166"/>
                      <a:pt x="1081" y="3192"/>
                      <a:pt x="2325" y="3192"/>
                    </a:cubicBezTo>
                    <a:cubicBezTo>
                      <a:pt x="2637" y="3192"/>
                      <a:pt x="2958" y="3066"/>
                      <a:pt x="3264" y="2760"/>
                    </a:cubicBezTo>
                    <a:cubicBezTo>
                      <a:pt x="4431" y="1592"/>
                      <a:pt x="3105"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9"/>
              <p:cNvSpPr/>
              <p:nvPr/>
            </p:nvSpPr>
            <p:spPr>
              <a:xfrm rot="4411677" flipH="1">
                <a:off x="8865502" y="1014328"/>
                <a:ext cx="112536" cy="93744"/>
              </a:xfrm>
              <a:custGeom>
                <a:avLst/>
                <a:gdLst/>
                <a:ahLst/>
                <a:cxnLst/>
                <a:rect l="l" t="t" r="r" b="b"/>
                <a:pathLst>
                  <a:path w="4132" h="3442" extrusionOk="0">
                    <a:moveTo>
                      <a:pt x="2019" y="0"/>
                    </a:moveTo>
                    <a:cubicBezTo>
                      <a:pt x="1002" y="0"/>
                      <a:pt x="0" y="555"/>
                      <a:pt x="0" y="1713"/>
                    </a:cubicBezTo>
                    <a:cubicBezTo>
                      <a:pt x="0" y="2882"/>
                      <a:pt x="1003" y="3442"/>
                      <a:pt x="2020" y="3442"/>
                    </a:cubicBezTo>
                    <a:cubicBezTo>
                      <a:pt x="3068" y="3442"/>
                      <a:pt x="4131" y="2848"/>
                      <a:pt x="4131" y="1713"/>
                    </a:cubicBezTo>
                    <a:cubicBezTo>
                      <a:pt x="4131" y="589"/>
                      <a:pt x="306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9"/>
              <p:cNvSpPr/>
              <p:nvPr/>
            </p:nvSpPr>
            <p:spPr>
              <a:xfrm rot="4411677" flipH="1">
                <a:off x="8730576" y="436004"/>
                <a:ext cx="112291" cy="74734"/>
              </a:xfrm>
              <a:custGeom>
                <a:avLst/>
                <a:gdLst/>
                <a:ahLst/>
                <a:cxnLst/>
                <a:rect l="l" t="t" r="r" b="b"/>
                <a:pathLst>
                  <a:path w="4123" h="2744" extrusionOk="0">
                    <a:moveTo>
                      <a:pt x="1601" y="0"/>
                    </a:moveTo>
                    <a:cubicBezTo>
                      <a:pt x="726" y="0"/>
                      <a:pt x="0" y="532"/>
                      <a:pt x="308" y="1816"/>
                    </a:cubicBezTo>
                    <a:cubicBezTo>
                      <a:pt x="477" y="2488"/>
                      <a:pt x="941" y="2743"/>
                      <a:pt x="1467" y="2743"/>
                    </a:cubicBezTo>
                    <a:cubicBezTo>
                      <a:pt x="2639" y="2743"/>
                      <a:pt x="4122" y="1476"/>
                      <a:pt x="3366" y="720"/>
                    </a:cubicBezTo>
                    <a:cubicBezTo>
                      <a:pt x="2912" y="266"/>
                      <a:pt x="2220"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9"/>
              <p:cNvSpPr/>
              <p:nvPr/>
            </p:nvSpPr>
            <p:spPr>
              <a:xfrm rot="4411677" flipH="1">
                <a:off x="8298828" y="304469"/>
                <a:ext cx="144129" cy="110112"/>
              </a:xfrm>
              <a:custGeom>
                <a:avLst/>
                <a:gdLst/>
                <a:ahLst/>
                <a:cxnLst/>
                <a:rect l="l" t="t" r="r" b="b"/>
                <a:pathLst>
                  <a:path w="5292" h="4043" extrusionOk="0">
                    <a:moveTo>
                      <a:pt x="2314" y="0"/>
                    </a:moveTo>
                    <a:cubicBezTo>
                      <a:pt x="1456" y="0"/>
                      <a:pt x="683" y="415"/>
                      <a:pt x="429" y="1404"/>
                    </a:cubicBezTo>
                    <a:cubicBezTo>
                      <a:pt x="0" y="3094"/>
                      <a:pt x="1754" y="4043"/>
                      <a:pt x="3273" y="4043"/>
                    </a:cubicBezTo>
                    <a:cubicBezTo>
                      <a:pt x="4340" y="4043"/>
                      <a:pt x="5291" y="3575"/>
                      <a:pt x="5291" y="2568"/>
                    </a:cubicBezTo>
                    <a:cubicBezTo>
                      <a:pt x="5291" y="1076"/>
                      <a:pt x="3693" y="0"/>
                      <a:pt x="2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9"/>
              <p:cNvSpPr/>
              <p:nvPr/>
            </p:nvSpPr>
            <p:spPr>
              <a:xfrm rot="4411677" flipH="1">
                <a:off x="8474155" y="965386"/>
                <a:ext cx="98238" cy="71384"/>
              </a:xfrm>
              <a:custGeom>
                <a:avLst/>
                <a:gdLst/>
                <a:ahLst/>
                <a:cxnLst/>
                <a:rect l="l" t="t" r="r" b="b"/>
                <a:pathLst>
                  <a:path w="3607" h="2621" extrusionOk="0">
                    <a:moveTo>
                      <a:pt x="1859" y="0"/>
                    </a:moveTo>
                    <a:cubicBezTo>
                      <a:pt x="939" y="0"/>
                      <a:pt x="0" y="435"/>
                      <a:pt x="0" y="1250"/>
                    </a:cubicBezTo>
                    <a:cubicBezTo>
                      <a:pt x="0" y="2180"/>
                      <a:pt x="868" y="2620"/>
                      <a:pt x="1753" y="2620"/>
                    </a:cubicBezTo>
                    <a:cubicBezTo>
                      <a:pt x="2671" y="2620"/>
                      <a:pt x="3607" y="2146"/>
                      <a:pt x="3607" y="1250"/>
                    </a:cubicBezTo>
                    <a:cubicBezTo>
                      <a:pt x="3607" y="401"/>
                      <a:pt x="2742" y="0"/>
                      <a:pt x="1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9"/>
              <p:cNvSpPr/>
              <p:nvPr/>
            </p:nvSpPr>
            <p:spPr>
              <a:xfrm rot="4411677" flipH="1">
                <a:off x="8072404" y="617423"/>
                <a:ext cx="162976" cy="101397"/>
              </a:xfrm>
              <a:custGeom>
                <a:avLst/>
                <a:gdLst/>
                <a:ahLst/>
                <a:cxnLst/>
                <a:rect l="l" t="t" r="r" b="b"/>
                <a:pathLst>
                  <a:path w="5984" h="3723" extrusionOk="0">
                    <a:moveTo>
                      <a:pt x="2654" y="0"/>
                    </a:moveTo>
                    <a:cubicBezTo>
                      <a:pt x="2416" y="0"/>
                      <a:pt x="2181" y="37"/>
                      <a:pt x="1963" y="114"/>
                    </a:cubicBezTo>
                    <a:cubicBezTo>
                      <a:pt x="1" y="824"/>
                      <a:pt x="1588" y="3723"/>
                      <a:pt x="3256" y="3723"/>
                    </a:cubicBezTo>
                    <a:cubicBezTo>
                      <a:pt x="3625" y="3723"/>
                      <a:pt x="3998" y="3581"/>
                      <a:pt x="4337" y="3241"/>
                    </a:cubicBezTo>
                    <a:cubicBezTo>
                      <a:pt x="5983" y="1595"/>
                      <a:pt x="4234" y="0"/>
                      <a:pt x="2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9"/>
              <p:cNvSpPr/>
              <p:nvPr/>
            </p:nvSpPr>
            <p:spPr>
              <a:xfrm rot="4411677" flipH="1">
                <a:off x="7848553" y="234593"/>
                <a:ext cx="116213" cy="79200"/>
              </a:xfrm>
              <a:custGeom>
                <a:avLst/>
                <a:gdLst/>
                <a:ahLst/>
                <a:cxnLst/>
                <a:rect l="l" t="t" r="r" b="b"/>
                <a:pathLst>
                  <a:path w="4267" h="2908" extrusionOk="0">
                    <a:moveTo>
                      <a:pt x="2350" y="1"/>
                    </a:moveTo>
                    <a:cubicBezTo>
                      <a:pt x="2148" y="1"/>
                      <a:pt x="1926" y="39"/>
                      <a:pt x="1689" y="125"/>
                    </a:cubicBezTo>
                    <a:cubicBezTo>
                      <a:pt x="0" y="721"/>
                      <a:pt x="507" y="2908"/>
                      <a:pt x="1917" y="2908"/>
                    </a:cubicBezTo>
                    <a:cubicBezTo>
                      <a:pt x="2126" y="2908"/>
                      <a:pt x="2356" y="2859"/>
                      <a:pt x="2602" y="2750"/>
                    </a:cubicBezTo>
                    <a:cubicBezTo>
                      <a:pt x="4267" y="2028"/>
                      <a:pt x="3816" y="1"/>
                      <a:pt x="2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59" name="Google Shape;2659;p49"/>
          <p:cNvGrpSpPr/>
          <p:nvPr/>
        </p:nvGrpSpPr>
        <p:grpSpPr>
          <a:xfrm rot="9954580">
            <a:off x="4958751" y="3033357"/>
            <a:ext cx="979098" cy="847412"/>
            <a:chOff x="4752657" y="1274338"/>
            <a:chExt cx="1465947" cy="1268781"/>
          </a:xfrm>
        </p:grpSpPr>
        <p:sp>
          <p:nvSpPr>
            <p:cNvPr id="2660" name="Google Shape;2660;p49"/>
            <p:cNvSpPr/>
            <p:nvPr/>
          </p:nvSpPr>
          <p:spPr>
            <a:xfrm rot="10800000" flipH="1">
              <a:off x="5010898" y="1274338"/>
              <a:ext cx="1207707" cy="1108923"/>
            </a:xfrm>
            <a:custGeom>
              <a:avLst/>
              <a:gdLst/>
              <a:ahLst/>
              <a:cxnLst/>
              <a:rect l="l" t="t" r="r" b="b"/>
              <a:pathLst>
                <a:path w="49400" h="45364" extrusionOk="0">
                  <a:moveTo>
                    <a:pt x="14184" y="2711"/>
                  </a:moveTo>
                  <a:cubicBezTo>
                    <a:pt x="9663" y="5563"/>
                    <a:pt x="2430" y="12657"/>
                    <a:pt x="830" y="17734"/>
                  </a:cubicBezTo>
                  <a:cubicBezTo>
                    <a:pt x="-770" y="22811"/>
                    <a:pt x="-74" y="28585"/>
                    <a:pt x="4586" y="33175"/>
                  </a:cubicBezTo>
                  <a:cubicBezTo>
                    <a:pt x="9246" y="37766"/>
                    <a:pt x="21627" y="44929"/>
                    <a:pt x="28791" y="45277"/>
                  </a:cubicBezTo>
                  <a:cubicBezTo>
                    <a:pt x="35955" y="45625"/>
                    <a:pt x="44649" y="41244"/>
                    <a:pt x="47570" y="35262"/>
                  </a:cubicBezTo>
                  <a:cubicBezTo>
                    <a:pt x="50491" y="29281"/>
                    <a:pt x="49587" y="15161"/>
                    <a:pt x="46318" y="9388"/>
                  </a:cubicBezTo>
                  <a:cubicBezTo>
                    <a:pt x="43049" y="3615"/>
                    <a:pt x="33312" y="1737"/>
                    <a:pt x="27956" y="624"/>
                  </a:cubicBezTo>
                  <a:cubicBezTo>
                    <a:pt x="22600" y="-489"/>
                    <a:pt x="18705" y="-141"/>
                    <a:pt x="14184" y="2711"/>
                  </a:cubicBezTo>
                  <a:close/>
                </a:path>
              </a:pathLst>
            </a:custGeom>
            <a:solidFill>
              <a:srgbClr val="CDD7B6">
                <a:alpha val="23770"/>
              </a:srgbClr>
            </a:solidFill>
            <a:ln>
              <a:noFill/>
            </a:ln>
          </p:spPr>
        </p:sp>
        <p:sp>
          <p:nvSpPr>
            <p:cNvPr id="2661" name="Google Shape;2661;p49"/>
            <p:cNvSpPr/>
            <p:nvPr/>
          </p:nvSpPr>
          <p:spPr>
            <a:xfrm rot="10800000" flipH="1">
              <a:off x="5252452" y="1394095"/>
              <a:ext cx="966140" cy="887206"/>
            </a:xfrm>
            <a:custGeom>
              <a:avLst/>
              <a:gdLst/>
              <a:ahLst/>
              <a:cxnLst/>
              <a:rect l="l" t="t" r="r" b="b"/>
              <a:pathLst>
                <a:path w="49400" h="45364" extrusionOk="0">
                  <a:moveTo>
                    <a:pt x="14184" y="2711"/>
                  </a:moveTo>
                  <a:cubicBezTo>
                    <a:pt x="9663" y="5563"/>
                    <a:pt x="2430" y="12657"/>
                    <a:pt x="830" y="17734"/>
                  </a:cubicBezTo>
                  <a:cubicBezTo>
                    <a:pt x="-770" y="22811"/>
                    <a:pt x="-74" y="28585"/>
                    <a:pt x="4586" y="33175"/>
                  </a:cubicBezTo>
                  <a:cubicBezTo>
                    <a:pt x="9246" y="37766"/>
                    <a:pt x="21627" y="44929"/>
                    <a:pt x="28791" y="45277"/>
                  </a:cubicBezTo>
                  <a:cubicBezTo>
                    <a:pt x="35955" y="45625"/>
                    <a:pt x="44649" y="41244"/>
                    <a:pt x="47570" y="35262"/>
                  </a:cubicBezTo>
                  <a:cubicBezTo>
                    <a:pt x="50491" y="29281"/>
                    <a:pt x="49587" y="15161"/>
                    <a:pt x="46318" y="9388"/>
                  </a:cubicBezTo>
                  <a:cubicBezTo>
                    <a:pt x="43049" y="3615"/>
                    <a:pt x="33312" y="1737"/>
                    <a:pt x="27956" y="624"/>
                  </a:cubicBezTo>
                  <a:cubicBezTo>
                    <a:pt x="22600" y="-489"/>
                    <a:pt x="18705" y="-141"/>
                    <a:pt x="14184" y="2711"/>
                  </a:cubicBezTo>
                  <a:close/>
                </a:path>
              </a:pathLst>
            </a:custGeom>
            <a:noFill/>
            <a:ln w="9525" cap="flat" cmpd="sng">
              <a:solidFill>
                <a:schemeClr val="accent4"/>
              </a:solidFill>
              <a:prstDash val="solid"/>
              <a:round/>
              <a:headEnd type="none" w="med" len="med"/>
              <a:tailEnd type="none" w="med" len="med"/>
            </a:ln>
          </p:spPr>
        </p:sp>
        <p:grpSp>
          <p:nvGrpSpPr>
            <p:cNvPr id="2662" name="Google Shape;2662;p49"/>
            <p:cNvGrpSpPr/>
            <p:nvPr/>
          </p:nvGrpSpPr>
          <p:grpSpPr>
            <a:xfrm rot="-4864809" flipH="1">
              <a:off x="4822054" y="1983003"/>
              <a:ext cx="484841" cy="555173"/>
              <a:chOff x="7852208" y="207243"/>
              <a:chExt cx="1130465" cy="1294452"/>
            </a:xfrm>
          </p:grpSpPr>
          <p:sp>
            <p:nvSpPr>
              <p:cNvPr id="2663" name="Google Shape;2663;p49"/>
              <p:cNvSpPr/>
              <p:nvPr/>
            </p:nvSpPr>
            <p:spPr>
              <a:xfrm rot="4411677" flipH="1">
                <a:off x="8651511" y="1388008"/>
                <a:ext cx="120707" cy="86962"/>
              </a:xfrm>
              <a:custGeom>
                <a:avLst/>
                <a:gdLst/>
                <a:ahLst/>
                <a:cxnLst/>
                <a:rect l="l" t="t" r="r" b="b"/>
                <a:pathLst>
                  <a:path w="4432" h="3193" extrusionOk="0">
                    <a:moveTo>
                      <a:pt x="1801" y="1"/>
                    </a:moveTo>
                    <a:cubicBezTo>
                      <a:pt x="1422" y="1"/>
                      <a:pt x="1044" y="135"/>
                      <a:pt x="731" y="454"/>
                    </a:cubicBezTo>
                    <a:cubicBezTo>
                      <a:pt x="0" y="1166"/>
                      <a:pt x="1081" y="3192"/>
                      <a:pt x="2325" y="3192"/>
                    </a:cubicBezTo>
                    <a:cubicBezTo>
                      <a:pt x="2637" y="3192"/>
                      <a:pt x="2958" y="3066"/>
                      <a:pt x="3264" y="2760"/>
                    </a:cubicBezTo>
                    <a:cubicBezTo>
                      <a:pt x="4431" y="1592"/>
                      <a:pt x="3105"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9"/>
              <p:cNvSpPr/>
              <p:nvPr/>
            </p:nvSpPr>
            <p:spPr>
              <a:xfrm rot="4411677" flipH="1">
                <a:off x="8865502" y="1014328"/>
                <a:ext cx="112536" cy="93744"/>
              </a:xfrm>
              <a:custGeom>
                <a:avLst/>
                <a:gdLst/>
                <a:ahLst/>
                <a:cxnLst/>
                <a:rect l="l" t="t" r="r" b="b"/>
                <a:pathLst>
                  <a:path w="4132" h="3442" extrusionOk="0">
                    <a:moveTo>
                      <a:pt x="2019" y="0"/>
                    </a:moveTo>
                    <a:cubicBezTo>
                      <a:pt x="1002" y="0"/>
                      <a:pt x="0" y="555"/>
                      <a:pt x="0" y="1713"/>
                    </a:cubicBezTo>
                    <a:cubicBezTo>
                      <a:pt x="0" y="2882"/>
                      <a:pt x="1003" y="3442"/>
                      <a:pt x="2020" y="3442"/>
                    </a:cubicBezTo>
                    <a:cubicBezTo>
                      <a:pt x="3068" y="3442"/>
                      <a:pt x="4131" y="2848"/>
                      <a:pt x="4131" y="1713"/>
                    </a:cubicBezTo>
                    <a:cubicBezTo>
                      <a:pt x="4131" y="589"/>
                      <a:pt x="306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9"/>
              <p:cNvSpPr/>
              <p:nvPr/>
            </p:nvSpPr>
            <p:spPr>
              <a:xfrm rot="4411677" flipH="1">
                <a:off x="8730576" y="436004"/>
                <a:ext cx="112291" cy="74734"/>
              </a:xfrm>
              <a:custGeom>
                <a:avLst/>
                <a:gdLst/>
                <a:ahLst/>
                <a:cxnLst/>
                <a:rect l="l" t="t" r="r" b="b"/>
                <a:pathLst>
                  <a:path w="4123" h="2744" extrusionOk="0">
                    <a:moveTo>
                      <a:pt x="1601" y="0"/>
                    </a:moveTo>
                    <a:cubicBezTo>
                      <a:pt x="726" y="0"/>
                      <a:pt x="0" y="532"/>
                      <a:pt x="308" y="1816"/>
                    </a:cubicBezTo>
                    <a:cubicBezTo>
                      <a:pt x="477" y="2488"/>
                      <a:pt x="941" y="2743"/>
                      <a:pt x="1467" y="2743"/>
                    </a:cubicBezTo>
                    <a:cubicBezTo>
                      <a:pt x="2639" y="2743"/>
                      <a:pt x="4122" y="1476"/>
                      <a:pt x="3366" y="720"/>
                    </a:cubicBezTo>
                    <a:cubicBezTo>
                      <a:pt x="2912" y="266"/>
                      <a:pt x="2220"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9"/>
              <p:cNvSpPr/>
              <p:nvPr/>
            </p:nvSpPr>
            <p:spPr>
              <a:xfrm rot="4411677" flipH="1">
                <a:off x="8298828" y="304469"/>
                <a:ext cx="144129" cy="110112"/>
              </a:xfrm>
              <a:custGeom>
                <a:avLst/>
                <a:gdLst/>
                <a:ahLst/>
                <a:cxnLst/>
                <a:rect l="l" t="t" r="r" b="b"/>
                <a:pathLst>
                  <a:path w="5292" h="4043" extrusionOk="0">
                    <a:moveTo>
                      <a:pt x="2314" y="0"/>
                    </a:moveTo>
                    <a:cubicBezTo>
                      <a:pt x="1456" y="0"/>
                      <a:pt x="683" y="415"/>
                      <a:pt x="429" y="1404"/>
                    </a:cubicBezTo>
                    <a:cubicBezTo>
                      <a:pt x="0" y="3094"/>
                      <a:pt x="1754" y="4043"/>
                      <a:pt x="3273" y="4043"/>
                    </a:cubicBezTo>
                    <a:cubicBezTo>
                      <a:pt x="4340" y="4043"/>
                      <a:pt x="5291" y="3575"/>
                      <a:pt x="5291" y="2568"/>
                    </a:cubicBezTo>
                    <a:cubicBezTo>
                      <a:pt x="5291" y="1076"/>
                      <a:pt x="3693" y="0"/>
                      <a:pt x="2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9"/>
              <p:cNvSpPr/>
              <p:nvPr/>
            </p:nvSpPr>
            <p:spPr>
              <a:xfrm rot="4411677" flipH="1">
                <a:off x="8474155" y="965386"/>
                <a:ext cx="98238" cy="71384"/>
              </a:xfrm>
              <a:custGeom>
                <a:avLst/>
                <a:gdLst/>
                <a:ahLst/>
                <a:cxnLst/>
                <a:rect l="l" t="t" r="r" b="b"/>
                <a:pathLst>
                  <a:path w="3607" h="2621" extrusionOk="0">
                    <a:moveTo>
                      <a:pt x="1859" y="0"/>
                    </a:moveTo>
                    <a:cubicBezTo>
                      <a:pt x="939" y="0"/>
                      <a:pt x="0" y="435"/>
                      <a:pt x="0" y="1250"/>
                    </a:cubicBezTo>
                    <a:cubicBezTo>
                      <a:pt x="0" y="2180"/>
                      <a:pt x="868" y="2620"/>
                      <a:pt x="1753" y="2620"/>
                    </a:cubicBezTo>
                    <a:cubicBezTo>
                      <a:pt x="2671" y="2620"/>
                      <a:pt x="3607" y="2146"/>
                      <a:pt x="3607" y="1250"/>
                    </a:cubicBezTo>
                    <a:cubicBezTo>
                      <a:pt x="3607" y="401"/>
                      <a:pt x="2742" y="0"/>
                      <a:pt x="1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9"/>
              <p:cNvSpPr/>
              <p:nvPr/>
            </p:nvSpPr>
            <p:spPr>
              <a:xfrm rot="4411677" flipH="1">
                <a:off x="8072404" y="617423"/>
                <a:ext cx="162976" cy="101397"/>
              </a:xfrm>
              <a:custGeom>
                <a:avLst/>
                <a:gdLst/>
                <a:ahLst/>
                <a:cxnLst/>
                <a:rect l="l" t="t" r="r" b="b"/>
                <a:pathLst>
                  <a:path w="5984" h="3723" extrusionOk="0">
                    <a:moveTo>
                      <a:pt x="2654" y="0"/>
                    </a:moveTo>
                    <a:cubicBezTo>
                      <a:pt x="2416" y="0"/>
                      <a:pt x="2181" y="37"/>
                      <a:pt x="1963" y="114"/>
                    </a:cubicBezTo>
                    <a:cubicBezTo>
                      <a:pt x="1" y="824"/>
                      <a:pt x="1588" y="3723"/>
                      <a:pt x="3256" y="3723"/>
                    </a:cubicBezTo>
                    <a:cubicBezTo>
                      <a:pt x="3625" y="3723"/>
                      <a:pt x="3998" y="3581"/>
                      <a:pt x="4337" y="3241"/>
                    </a:cubicBezTo>
                    <a:cubicBezTo>
                      <a:pt x="5983" y="1595"/>
                      <a:pt x="4234" y="0"/>
                      <a:pt x="2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9"/>
              <p:cNvSpPr/>
              <p:nvPr/>
            </p:nvSpPr>
            <p:spPr>
              <a:xfrm rot="4411677" flipH="1">
                <a:off x="7848553" y="234593"/>
                <a:ext cx="116213" cy="79200"/>
              </a:xfrm>
              <a:custGeom>
                <a:avLst/>
                <a:gdLst/>
                <a:ahLst/>
                <a:cxnLst/>
                <a:rect l="l" t="t" r="r" b="b"/>
                <a:pathLst>
                  <a:path w="4267" h="2908" extrusionOk="0">
                    <a:moveTo>
                      <a:pt x="2350" y="1"/>
                    </a:moveTo>
                    <a:cubicBezTo>
                      <a:pt x="2148" y="1"/>
                      <a:pt x="1926" y="39"/>
                      <a:pt x="1689" y="125"/>
                    </a:cubicBezTo>
                    <a:cubicBezTo>
                      <a:pt x="0" y="721"/>
                      <a:pt x="507" y="2908"/>
                      <a:pt x="1917" y="2908"/>
                    </a:cubicBezTo>
                    <a:cubicBezTo>
                      <a:pt x="2126" y="2908"/>
                      <a:pt x="2356" y="2859"/>
                      <a:pt x="2602" y="2750"/>
                    </a:cubicBezTo>
                    <a:cubicBezTo>
                      <a:pt x="4267" y="2028"/>
                      <a:pt x="3816" y="1"/>
                      <a:pt x="2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670" name="Google Shape;2670;p49"/>
          <p:cNvCxnSpPr/>
          <p:nvPr/>
        </p:nvCxnSpPr>
        <p:spPr>
          <a:xfrm>
            <a:off x="5600706" y="973118"/>
            <a:ext cx="3581400" cy="0"/>
          </a:xfrm>
          <a:prstGeom prst="straightConnector1">
            <a:avLst/>
          </a:prstGeom>
          <a:noFill/>
          <a:ln w="19050" cap="flat" cmpd="sng">
            <a:solidFill>
              <a:schemeClr val="accent1"/>
            </a:solidFill>
            <a:prstDash val="solid"/>
            <a:round/>
            <a:headEnd type="none" w="med" len="med"/>
            <a:tailEnd type="none" w="med" len="med"/>
          </a:ln>
        </p:spPr>
      </p:cxnSp>
      <p:cxnSp>
        <p:nvCxnSpPr>
          <p:cNvPr id="2671" name="Google Shape;2671;p49"/>
          <p:cNvCxnSpPr/>
          <p:nvPr/>
        </p:nvCxnSpPr>
        <p:spPr>
          <a:xfrm rot="5400000">
            <a:off x="2809358" y="2864233"/>
            <a:ext cx="3513000" cy="0"/>
          </a:xfrm>
          <a:prstGeom prst="straightConnector1">
            <a:avLst/>
          </a:prstGeom>
          <a:noFill/>
          <a:ln w="9525" cap="flat" cmpd="sng">
            <a:solidFill>
              <a:schemeClr val="accent1"/>
            </a:solidFill>
            <a:prstDash val="solid"/>
            <a:round/>
            <a:headEnd type="none" w="med" len="med"/>
            <a:tailEnd type="none" w="med" len="med"/>
          </a:ln>
        </p:spPr>
      </p:cxnSp>
      <p:sp>
        <p:nvSpPr>
          <p:cNvPr id="2672" name="Google Shape;2672;p49"/>
          <p:cNvSpPr/>
          <p:nvPr/>
        </p:nvSpPr>
        <p:spPr>
          <a:xfrm>
            <a:off x="4447863" y="1104900"/>
            <a:ext cx="181250" cy="3522400"/>
          </a:xfrm>
          <a:custGeom>
            <a:avLst/>
            <a:gdLst/>
            <a:ahLst/>
            <a:cxnLst/>
            <a:rect l="l" t="t" r="r" b="b"/>
            <a:pathLst>
              <a:path w="7250" h="140896" extrusionOk="0">
                <a:moveTo>
                  <a:pt x="5287" y="0"/>
                </a:moveTo>
                <a:cubicBezTo>
                  <a:pt x="4449" y="6521"/>
                  <a:pt x="-67" y="26472"/>
                  <a:pt x="260" y="39127"/>
                </a:cubicBezTo>
                <a:cubicBezTo>
                  <a:pt x="587" y="51783"/>
                  <a:pt x="7290" y="63531"/>
                  <a:pt x="7249" y="75933"/>
                </a:cubicBezTo>
                <a:cubicBezTo>
                  <a:pt x="7208" y="88335"/>
                  <a:pt x="303" y="102711"/>
                  <a:pt x="12" y="113538"/>
                </a:cubicBezTo>
                <a:cubicBezTo>
                  <a:pt x="-278" y="124365"/>
                  <a:pt x="4590" y="136336"/>
                  <a:pt x="5506" y="140896"/>
                </a:cubicBezTo>
              </a:path>
            </a:pathLst>
          </a:custGeom>
          <a:noFill/>
          <a:ln w="9525" cap="flat" cmpd="sng">
            <a:solidFill>
              <a:schemeClr val="accent1"/>
            </a:solidFill>
            <a:prstDash val="solid"/>
            <a:round/>
            <a:headEnd type="none" w="med" len="med"/>
            <a:tailEnd type="none" w="med" len="med"/>
          </a:ln>
        </p:spPr>
      </p:sp>
      <p:grpSp>
        <p:nvGrpSpPr>
          <p:cNvPr id="2673" name="Google Shape;2673;p49"/>
          <p:cNvGrpSpPr/>
          <p:nvPr/>
        </p:nvGrpSpPr>
        <p:grpSpPr>
          <a:xfrm>
            <a:off x="719450" y="1143675"/>
            <a:ext cx="3452881" cy="677050"/>
            <a:chOff x="719450" y="1143675"/>
            <a:chExt cx="3452881" cy="677050"/>
          </a:xfrm>
        </p:grpSpPr>
        <p:sp>
          <p:nvSpPr>
            <p:cNvPr id="2675" name="Google Shape;2675;p49"/>
            <p:cNvSpPr txBox="1"/>
            <p:nvPr/>
          </p:nvSpPr>
          <p:spPr>
            <a:xfrm>
              <a:off x="719450" y="1143675"/>
              <a:ext cx="2266500" cy="33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smtClean="0">
                  <a:solidFill>
                    <a:schemeClr val="dk1"/>
                  </a:solidFill>
                  <a:latin typeface="Roboto Slab"/>
                  <a:ea typeface="Roboto Slab"/>
                  <a:cs typeface="Roboto Slab"/>
                  <a:sym typeface="Roboto Slab"/>
                </a:rPr>
                <a:t>Log -In</a:t>
              </a:r>
              <a:endParaRPr sz="2100" dirty="0">
                <a:solidFill>
                  <a:schemeClr val="dk1"/>
                </a:solidFill>
                <a:latin typeface="Roboto Slab"/>
                <a:ea typeface="Roboto Slab"/>
                <a:cs typeface="Roboto Slab"/>
                <a:sym typeface="Roboto Slab"/>
              </a:endParaRPr>
            </a:p>
          </p:txBody>
        </p:sp>
        <p:sp>
          <p:nvSpPr>
            <p:cNvPr id="2677" name="Google Shape;2677;p49"/>
            <p:cNvSpPr txBox="1"/>
            <p:nvPr/>
          </p:nvSpPr>
          <p:spPr>
            <a:xfrm>
              <a:off x="3538131" y="1420525"/>
              <a:ext cx="6342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a:solidFill>
                    <a:schemeClr val="accent4"/>
                  </a:solidFill>
                  <a:latin typeface="Roboto Slab"/>
                  <a:ea typeface="Roboto Slab"/>
                  <a:cs typeface="Roboto Slab"/>
                  <a:sym typeface="Roboto Slab"/>
                </a:rPr>
                <a:t>01</a:t>
              </a:r>
              <a:endParaRPr sz="2100">
                <a:solidFill>
                  <a:schemeClr val="accent4"/>
                </a:solidFill>
                <a:latin typeface="Roboto Slab"/>
                <a:ea typeface="Roboto Slab"/>
                <a:cs typeface="Roboto Slab"/>
                <a:sym typeface="Roboto Slab"/>
              </a:endParaRPr>
            </a:p>
          </p:txBody>
        </p:sp>
      </p:grpSp>
      <p:grpSp>
        <p:nvGrpSpPr>
          <p:cNvPr id="2678" name="Google Shape;2678;p49"/>
          <p:cNvGrpSpPr/>
          <p:nvPr/>
        </p:nvGrpSpPr>
        <p:grpSpPr>
          <a:xfrm>
            <a:off x="4971669" y="1777838"/>
            <a:ext cx="3452881" cy="686359"/>
            <a:chOff x="4971669" y="1777838"/>
            <a:chExt cx="3452881" cy="686359"/>
          </a:xfrm>
        </p:grpSpPr>
        <p:sp>
          <p:nvSpPr>
            <p:cNvPr id="2680" name="Google Shape;2680;p49"/>
            <p:cNvSpPr txBox="1"/>
            <p:nvPr/>
          </p:nvSpPr>
          <p:spPr>
            <a:xfrm>
              <a:off x="6158050" y="1777838"/>
              <a:ext cx="2266500" cy="339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100" dirty="0" smtClean="0">
                  <a:solidFill>
                    <a:schemeClr val="dk1"/>
                  </a:solidFill>
                  <a:latin typeface="Roboto Slab"/>
                  <a:ea typeface="Roboto Slab"/>
                  <a:cs typeface="Roboto Slab"/>
                  <a:sym typeface="Roboto Slab"/>
                </a:rPr>
                <a:t>Doctor View</a:t>
              </a:r>
              <a:endParaRPr sz="2100" dirty="0">
                <a:solidFill>
                  <a:schemeClr val="dk1"/>
                </a:solidFill>
                <a:latin typeface="Roboto Slab"/>
                <a:ea typeface="Roboto Slab"/>
                <a:cs typeface="Roboto Slab"/>
                <a:sym typeface="Roboto Slab"/>
              </a:endParaRPr>
            </a:p>
          </p:txBody>
        </p:sp>
        <p:sp>
          <p:nvSpPr>
            <p:cNvPr id="2682" name="Google Shape;2682;p49"/>
            <p:cNvSpPr txBox="1"/>
            <p:nvPr/>
          </p:nvSpPr>
          <p:spPr>
            <a:xfrm>
              <a:off x="4971669" y="2063997"/>
              <a:ext cx="6342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a:solidFill>
                    <a:schemeClr val="accent4"/>
                  </a:solidFill>
                  <a:latin typeface="Roboto Slab"/>
                  <a:ea typeface="Roboto Slab"/>
                  <a:cs typeface="Roboto Slab"/>
                  <a:sym typeface="Roboto Slab"/>
                </a:rPr>
                <a:t>02</a:t>
              </a:r>
              <a:endParaRPr sz="2100">
                <a:solidFill>
                  <a:schemeClr val="accent4"/>
                </a:solidFill>
                <a:latin typeface="Roboto Slab"/>
                <a:ea typeface="Roboto Slab"/>
                <a:cs typeface="Roboto Slab"/>
                <a:sym typeface="Roboto Slab"/>
              </a:endParaRPr>
            </a:p>
          </p:txBody>
        </p:sp>
      </p:grpSp>
      <p:grpSp>
        <p:nvGrpSpPr>
          <p:cNvPr id="2683" name="Google Shape;2683;p49"/>
          <p:cNvGrpSpPr/>
          <p:nvPr/>
        </p:nvGrpSpPr>
        <p:grpSpPr>
          <a:xfrm>
            <a:off x="719450" y="2412017"/>
            <a:ext cx="3452881" cy="695652"/>
            <a:chOff x="719450" y="2412017"/>
            <a:chExt cx="3452881" cy="695652"/>
          </a:xfrm>
        </p:grpSpPr>
        <p:sp>
          <p:nvSpPr>
            <p:cNvPr id="2685" name="Google Shape;2685;p49"/>
            <p:cNvSpPr txBox="1"/>
            <p:nvPr/>
          </p:nvSpPr>
          <p:spPr>
            <a:xfrm>
              <a:off x="719450" y="2412017"/>
              <a:ext cx="2266500" cy="33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smtClean="0">
                  <a:solidFill>
                    <a:schemeClr val="dk1"/>
                  </a:solidFill>
                  <a:latin typeface="Roboto Slab"/>
                  <a:ea typeface="Roboto Slab"/>
                  <a:cs typeface="Roboto Slab"/>
                  <a:sym typeface="Roboto Slab"/>
                </a:rPr>
                <a:t>Nurse View</a:t>
              </a:r>
              <a:endParaRPr sz="2100" dirty="0">
                <a:solidFill>
                  <a:schemeClr val="dk1"/>
                </a:solidFill>
                <a:latin typeface="Roboto Slab"/>
                <a:ea typeface="Roboto Slab"/>
                <a:cs typeface="Roboto Slab"/>
                <a:sym typeface="Roboto Slab"/>
              </a:endParaRPr>
            </a:p>
          </p:txBody>
        </p:sp>
        <p:sp>
          <p:nvSpPr>
            <p:cNvPr id="2687" name="Google Shape;2687;p49"/>
            <p:cNvSpPr txBox="1"/>
            <p:nvPr/>
          </p:nvSpPr>
          <p:spPr>
            <a:xfrm>
              <a:off x="3538131" y="2707469"/>
              <a:ext cx="6342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a:solidFill>
                    <a:schemeClr val="accent4"/>
                  </a:solidFill>
                  <a:latin typeface="Roboto Slab"/>
                  <a:ea typeface="Roboto Slab"/>
                  <a:cs typeface="Roboto Slab"/>
                  <a:sym typeface="Roboto Slab"/>
                </a:rPr>
                <a:t>03</a:t>
              </a:r>
              <a:endParaRPr sz="2100">
                <a:solidFill>
                  <a:schemeClr val="accent4"/>
                </a:solidFill>
                <a:latin typeface="Roboto Slab"/>
                <a:ea typeface="Roboto Slab"/>
                <a:cs typeface="Roboto Slab"/>
                <a:sym typeface="Roboto Slab"/>
              </a:endParaRPr>
            </a:p>
          </p:txBody>
        </p:sp>
      </p:grpSp>
      <p:grpSp>
        <p:nvGrpSpPr>
          <p:cNvPr id="2688" name="Google Shape;2688;p49"/>
          <p:cNvGrpSpPr/>
          <p:nvPr/>
        </p:nvGrpSpPr>
        <p:grpSpPr>
          <a:xfrm>
            <a:off x="4971669" y="3038123"/>
            <a:ext cx="3452881" cy="713018"/>
            <a:chOff x="4971669" y="3038123"/>
            <a:chExt cx="3452881" cy="713018"/>
          </a:xfrm>
        </p:grpSpPr>
        <p:sp>
          <p:nvSpPr>
            <p:cNvPr id="2690" name="Google Shape;2690;p49"/>
            <p:cNvSpPr txBox="1"/>
            <p:nvPr/>
          </p:nvSpPr>
          <p:spPr>
            <a:xfrm>
              <a:off x="6158050" y="3038123"/>
              <a:ext cx="2266500" cy="339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100" dirty="0" smtClean="0">
                  <a:solidFill>
                    <a:schemeClr val="dk1"/>
                  </a:solidFill>
                  <a:latin typeface="Roboto Slab"/>
                  <a:ea typeface="Roboto Slab"/>
                  <a:cs typeface="Roboto Slab"/>
                  <a:sym typeface="Roboto Slab"/>
                </a:rPr>
                <a:t>Medical Record</a:t>
              </a:r>
              <a:endParaRPr sz="2100" dirty="0">
                <a:solidFill>
                  <a:schemeClr val="dk1"/>
                </a:solidFill>
                <a:latin typeface="Roboto Slab"/>
                <a:ea typeface="Roboto Slab"/>
                <a:cs typeface="Roboto Slab"/>
                <a:sym typeface="Roboto Slab"/>
              </a:endParaRPr>
            </a:p>
          </p:txBody>
        </p:sp>
        <p:sp>
          <p:nvSpPr>
            <p:cNvPr id="2692" name="Google Shape;2692;p49"/>
            <p:cNvSpPr txBox="1"/>
            <p:nvPr/>
          </p:nvSpPr>
          <p:spPr>
            <a:xfrm>
              <a:off x="4971669" y="3350941"/>
              <a:ext cx="634200" cy="40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a:solidFill>
                    <a:schemeClr val="accent4"/>
                  </a:solidFill>
                  <a:latin typeface="Roboto Slab"/>
                  <a:ea typeface="Roboto Slab"/>
                  <a:cs typeface="Roboto Slab"/>
                  <a:sym typeface="Roboto Slab"/>
                </a:rPr>
                <a:t>04</a:t>
              </a:r>
              <a:endParaRPr sz="2100">
                <a:solidFill>
                  <a:schemeClr val="accent4"/>
                </a:solidFill>
                <a:latin typeface="Roboto Slab"/>
                <a:ea typeface="Roboto Slab"/>
                <a:cs typeface="Roboto Slab"/>
                <a:sym typeface="Roboto Slab"/>
              </a:endParaRPr>
            </a:p>
          </p:txBody>
        </p:sp>
      </p:grpSp>
      <p:sp>
        <p:nvSpPr>
          <p:cNvPr id="2698" name="Google Shape;2698;p49"/>
          <p:cNvSpPr/>
          <p:nvPr/>
        </p:nvSpPr>
        <p:spPr>
          <a:xfrm>
            <a:off x="4486000" y="1530025"/>
            <a:ext cx="181200" cy="181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9"/>
          <p:cNvSpPr/>
          <p:nvPr/>
        </p:nvSpPr>
        <p:spPr>
          <a:xfrm>
            <a:off x="4409800" y="2173497"/>
            <a:ext cx="181200" cy="181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9"/>
          <p:cNvSpPr/>
          <p:nvPr/>
        </p:nvSpPr>
        <p:spPr>
          <a:xfrm>
            <a:off x="4562200" y="2816969"/>
            <a:ext cx="181200" cy="181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9"/>
          <p:cNvSpPr/>
          <p:nvPr/>
        </p:nvSpPr>
        <p:spPr>
          <a:xfrm>
            <a:off x="4409800" y="3460441"/>
            <a:ext cx="181200" cy="181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9"/>
          <p:cNvSpPr/>
          <p:nvPr/>
        </p:nvSpPr>
        <p:spPr>
          <a:xfrm>
            <a:off x="4486000" y="4103913"/>
            <a:ext cx="181200" cy="181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03" name="Google Shape;2703;p49"/>
          <p:cNvCxnSpPr>
            <a:stCxn id="2677" idx="3"/>
            <a:endCxn id="2698" idx="2"/>
          </p:cNvCxnSpPr>
          <p:nvPr/>
        </p:nvCxnSpPr>
        <p:spPr>
          <a:xfrm>
            <a:off x="4172331" y="1620625"/>
            <a:ext cx="313800" cy="0"/>
          </a:xfrm>
          <a:prstGeom prst="straightConnector1">
            <a:avLst/>
          </a:prstGeom>
          <a:noFill/>
          <a:ln w="9525" cap="flat" cmpd="sng">
            <a:solidFill>
              <a:schemeClr val="accent1"/>
            </a:solidFill>
            <a:prstDash val="solid"/>
            <a:round/>
            <a:headEnd type="oval" w="med" len="med"/>
            <a:tailEnd type="diamond" w="med" len="med"/>
          </a:ln>
        </p:spPr>
      </p:cxnSp>
      <p:cxnSp>
        <p:nvCxnSpPr>
          <p:cNvPr id="2704" name="Google Shape;2704;p49"/>
          <p:cNvCxnSpPr>
            <a:stCxn id="2682" idx="1"/>
            <a:endCxn id="2699" idx="6"/>
          </p:cNvCxnSpPr>
          <p:nvPr/>
        </p:nvCxnSpPr>
        <p:spPr>
          <a:xfrm rot="10800000">
            <a:off x="4590969" y="2264097"/>
            <a:ext cx="380700" cy="0"/>
          </a:xfrm>
          <a:prstGeom prst="straightConnector1">
            <a:avLst/>
          </a:prstGeom>
          <a:noFill/>
          <a:ln w="9525" cap="flat" cmpd="sng">
            <a:solidFill>
              <a:schemeClr val="accent1"/>
            </a:solidFill>
            <a:prstDash val="solid"/>
            <a:round/>
            <a:headEnd type="oval" w="med" len="med"/>
            <a:tailEnd type="diamond" w="med" len="med"/>
          </a:ln>
        </p:spPr>
      </p:cxnSp>
      <p:cxnSp>
        <p:nvCxnSpPr>
          <p:cNvPr id="2705" name="Google Shape;2705;p49"/>
          <p:cNvCxnSpPr>
            <a:stCxn id="2687" idx="3"/>
            <a:endCxn id="2700" idx="2"/>
          </p:cNvCxnSpPr>
          <p:nvPr/>
        </p:nvCxnSpPr>
        <p:spPr>
          <a:xfrm>
            <a:off x="4172331" y="2907569"/>
            <a:ext cx="390000" cy="0"/>
          </a:xfrm>
          <a:prstGeom prst="straightConnector1">
            <a:avLst/>
          </a:prstGeom>
          <a:noFill/>
          <a:ln w="9525" cap="flat" cmpd="sng">
            <a:solidFill>
              <a:schemeClr val="accent1"/>
            </a:solidFill>
            <a:prstDash val="solid"/>
            <a:round/>
            <a:headEnd type="oval" w="med" len="med"/>
            <a:tailEnd type="diamond" w="med" len="med"/>
          </a:ln>
        </p:spPr>
      </p:cxnSp>
      <p:cxnSp>
        <p:nvCxnSpPr>
          <p:cNvPr id="2706" name="Google Shape;2706;p49"/>
          <p:cNvCxnSpPr>
            <a:stCxn id="2692" idx="1"/>
            <a:endCxn id="2701" idx="6"/>
          </p:cNvCxnSpPr>
          <p:nvPr/>
        </p:nvCxnSpPr>
        <p:spPr>
          <a:xfrm rot="10800000">
            <a:off x="4590969" y="3551041"/>
            <a:ext cx="380700" cy="0"/>
          </a:xfrm>
          <a:prstGeom prst="straightConnector1">
            <a:avLst/>
          </a:prstGeom>
          <a:noFill/>
          <a:ln w="9525" cap="flat" cmpd="sng">
            <a:solidFill>
              <a:schemeClr val="accent1"/>
            </a:solidFill>
            <a:prstDash val="solid"/>
            <a:round/>
            <a:headEnd type="oval" w="med" len="med"/>
            <a:tailEnd type="diamond" w="med" len="med"/>
          </a:ln>
        </p:spPr>
      </p:cxnSp>
      <p:sp>
        <p:nvSpPr>
          <p:cNvPr id="96" name="Google Shape;1342;p33"/>
          <p:cNvSpPr txBox="1"/>
          <p:nvPr/>
        </p:nvSpPr>
        <p:spPr>
          <a:xfrm>
            <a:off x="460557" y="1526486"/>
            <a:ext cx="2266500" cy="56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smtClean="0">
                <a:solidFill>
                  <a:schemeClr val="dk1"/>
                </a:solidFill>
                <a:latin typeface="Nunito"/>
                <a:ea typeface="Nunito"/>
                <a:cs typeface="Nunito"/>
                <a:sym typeface="Nunito"/>
              </a:rPr>
              <a:t>T</a:t>
            </a:r>
            <a:r>
              <a:rPr lang="en-US" sz="1200" dirty="0" smtClean="0">
                <a:solidFill>
                  <a:schemeClr val="dk1"/>
                </a:solidFill>
                <a:latin typeface="Nunito"/>
                <a:ea typeface="Nunito"/>
                <a:cs typeface="Nunito"/>
                <a:sym typeface="Nunito"/>
              </a:rPr>
              <a:t>h</a:t>
            </a:r>
            <a:r>
              <a:rPr lang="en" sz="1200" dirty="0" smtClean="0">
                <a:solidFill>
                  <a:schemeClr val="dk1"/>
                </a:solidFill>
                <a:latin typeface="Nunito"/>
                <a:ea typeface="Nunito"/>
                <a:cs typeface="Nunito"/>
                <a:sym typeface="Nunito"/>
              </a:rPr>
              <a:t>e first interface that appears to doctor and nurse to log in</a:t>
            </a:r>
            <a:endParaRPr sz="1200" dirty="0">
              <a:solidFill>
                <a:schemeClr val="dk1"/>
              </a:solidFill>
              <a:latin typeface="Nunito"/>
              <a:ea typeface="Nunito"/>
              <a:cs typeface="Nunito"/>
              <a:sym typeface="Nunito"/>
            </a:endParaRPr>
          </a:p>
        </p:txBody>
      </p:sp>
      <p:sp>
        <p:nvSpPr>
          <p:cNvPr id="97" name="Google Shape;1342;p33"/>
          <p:cNvSpPr txBox="1"/>
          <p:nvPr/>
        </p:nvSpPr>
        <p:spPr>
          <a:xfrm>
            <a:off x="386072" y="2781223"/>
            <a:ext cx="2266500" cy="56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smtClean="0">
                <a:solidFill>
                  <a:schemeClr val="dk1"/>
                </a:solidFill>
                <a:latin typeface="Nunito"/>
                <a:ea typeface="Nunito"/>
                <a:cs typeface="Nunito"/>
                <a:sym typeface="Nunito"/>
              </a:rPr>
              <a:t>Add new patients, have access to medical record, and book appointments</a:t>
            </a:r>
            <a:endParaRPr sz="1200" dirty="0">
              <a:solidFill>
                <a:schemeClr val="dk1"/>
              </a:solidFill>
              <a:latin typeface="Nunito"/>
              <a:ea typeface="Nunito"/>
              <a:cs typeface="Nunito"/>
              <a:sym typeface="Nunito"/>
            </a:endParaRPr>
          </a:p>
        </p:txBody>
      </p:sp>
      <p:sp>
        <p:nvSpPr>
          <p:cNvPr id="98" name="Google Shape;1342;p33"/>
          <p:cNvSpPr txBox="1"/>
          <p:nvPr/>
        </p:nvSpPr>
        <p:spPr>
          <a:xfrm>
            <a:off x="6434826" y="2158719"/>
            <a:ext cx="2266500" cy="76313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smtClean="0">
                <a:solidFill>
                  <a:schemeClr val="dk1"/>
                </a:solidFill>
                <a:latin typeface="Nunito"/>
                <a:ea typeface="Nunito"/>
                <a:cs typeface="Nunito"/>
                <a:sym typeface="Nunito"/>
              </a:rPr>
              <a:t>Access to appointments, write diet plans and prescription, view medical record</a:t>
            </a:r>
            <a:endParaRPr sz="1200" dirty="0">
              <a:solidFill>
                <a:schemeClr val="dk1"/>
              </a:solidFill>
              <a:latin typeface="Nunito"/>
              <a:ea typeface="Nunito"/>
              <a:cs typeface="Nunito"/>
              <a:sym typeface="Nunito"/>
            </a:endParaRPr>
          </a:p>
        </p:txBody>
      </p:sp>
      <p:sp>
        <p:nvSpPr>
          <p:cNvPr id="99" name="Google Shape;1342;p33"/>
          <p:cNvSpPr txBox="1"/>
          <p:nvPr/>
        </p:nvSpPr>
        <p:spPr>
          <a:xfrm>
            <a:off x="6252828" y="3341723"/>
            <a:ext cx="2266500" cy="56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smtClean="0">
                <a:solidFill>
                  <a:schemeClr val="dk1"/>
                </a:solidFill>
                <a:latin typeface="Nunito"/>
                <a:ea typeface="Nunito"/>
                <a:cs typeface="Nunito"/>
                <a:sym typeface="Nunito"/>
              </a:rPr>
              <a:t>Viewed by doctor and nurse</a:t>
            </a:r>
            <a:endParaRPr sz="1200" dirty="0">
              <a:solidFill>
                <a:schemeClr val="dk1"/>
              </a:solidFill>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in and Sign up Page</a:t>
            </a:r>
            <a:endParaRPr lang="en-US" dirty="0"/>
          </a:p>
        </p:txBody>
      </p:sp>
      <p:pic>
        <p:nvPicPr>
          <p:cNvPr id="4" name="Picture 3" descr="A picture containing website&#10;&#10;Description automatically generated">
            <a:extLst>
              <a:ext uri="{FF2B5EF4-FFF2-40B4-BE49-F238E27FC236}">
                <a16:creationId xmlns:a16="http://schemas.microsoft.com/office/drawing/2014/main" id="{F88E2C30-6480-683F-B376-C0EBD24E0859}"/>
              </a:ext>
            </a:extLst>
          </p:cNvPr>
          <p:cNvPicPr>
            <a:picLocks noChangeAspect="1"/>
          </p:cNvPicPr>
          <p:nvPr/>
        </p:nvPicPr>
        <p:blipFill>
          <a:blip r:embed="rId2"/>
          <a:stretch>
            <a:fillRect/>
          </a:stretch>
        </p:blipFill>
        <p:spPr>
          <a:xfrm>
            <a:off x="251123" y="1348875"/>
            <a:ext cx="3803292" cy="2735015"/>
          </a:xfrm>
          <a:prstGeom prst="rect">
            <a:avLst/>
          </a:prstGeom>
        </p:spPr>
      </p:pic>
      <p:pic>
        <p:nvPicPr>
          <p:cNvPr id="7" name="Picture 6"/>
          <p:cNvPicPr>
            <a:picLocks noChangeAspect="1"/>
          </p:cNvPicPr>
          <p:nvPr/>
        </p:nvPicPr>
        <p:blipFill>
          <a:blip r:embed="rId3"/>
          <a:stretch>
            <a:fillRect/>
          </a:stretch>
        </p:blipFill>
        <p:spPr>
          <a:xfrm>
            <a:off x="4392850" y="2275608"/>
            <a:ext cx="4616282" cy="2774374"/>
          </a:xfrm>
          <a:prstGeom prst="rect">
            <a:avLst/>
          </a:prstGeom>
        </p:spPr>
      </p:pic>
    </p:spTree>
    <p:extLst>
      <p:ext uri="{BB962C8B-B14F-4D97-AF65-F5344CB8AC3E}">
        <p14:creationId xmlns:p14="http://schemas.microsoft.com/office/powerpoint/2010/main" val="22392219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39" name="Google Shape;439;p24"/>
          <p:cNvSpPr txBox="1">
            <a:spLocks noGrp="1"/>
          </p:cNvSpPr>
          <p:nvPr>
            <p:ph type="title"/>
          </p:nvPr>
        </p:nvSpPr>
        <p:spPr>
          <a:xfrm>
            <a:off x="720000" y="539496"/>
            <a:ext cx="77040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Doctor Dashboard</a:t>
            </a:r>
            <a:br>
              <a:rPr lang="en-US" dirty="0" smtClean="0"/>
            </a:br>
            <a:r>
              <a:rPr lang="en-US" sz="1400" dirty="0" smtClean="0"/>
              <a:t>Patient Medical Record</a:t>
            </a:r>
            <a:endParaRPr sz="1400" dirty="0"/>
          </a:p>
        </p:txBody>
      </p:sp>
      <p:grpSp>
        <p:nvGrpSpPr>
          <p:cNvPr id="482" name="Google Shape;482;p24"/>
          <p:cNvGrpSpPr/>
          <p:nvPr/>
        </p:nvGrpSpPr>
        <p:grpSpPr>
          <a:xfrm rot="2700000">
            <a:off x="3670948" y="1189188"/>
            <a:ext cx="2134672" cy="1848167"/>
            <a:chOff x="3309445" y="3048328"/>
            <a:chExt cx="2230262" cy="1930927"/>
          </a:xfrm>
        </p:grpSpPr>
        <p:sp>
          <p:nvSpPr>
            <p:cNvPr id="483" name="Google Shape;483;p24"/>
            <p:cNvSpPr/>
            <p:nvPr/>
          </p:nvSpPr>
          <p:spPr>
            <a:xfrm flipH="1">
              <a:off x="3309445" y="3292395"/>
              <a:ext cx="1837063" cy="1686860"/>
            </a:xfrm>
            <a:custGeom>
              <a:avLst/>
              <a:gdLst/>
              <a:ahLst/>
              <a:cxnLst/>
              <a:rect l="l" t="t" r="r" b="b"/>
              <a:pathLst>
                <a:path w="49400" h="45364" extrusionOk="0">
                  <a:moveTo>
                    <a:pt x="14184" y="2711"/>
                  </a:moveTo>
                  <a:cubicBezTo>
                    <a:pt x="9663" y="5563"/>
                    <a:pt x="2430" y="12657"/>
                    <a:pt x="830" y="17734"/>
                  </a:cubicBezTo>
                  <a:cubicBezTo>
                    <a:pt x="-770" y="22811"/>
                    <a:pt x="-74" y="28585"/>
                    <a:pt x="4586" y="33175"/>
                  </a:cubicBezTo>
                  <a:cubicBezTo>
                    <a:pt x="9246" y="37766"/>
                    <a:pt x="21627" y="44929"/>
                    <a:pt x="28791" y="45277"/>
                  </a:cubicBezTo>
                  <a:cubicBezTo>
                    <a:pt x="35955" y="45625"/>
                    <a:pt x="44649" y="41244"/>
                    <a:pt x="47570" y="35262"/>
                  </a:cubicBezTo>
                  <a:cubicBezTo>
                    <a:pt x="50491" y="29281"/>
                    <a:pt x="49587" y="15161"/>
                    <a:pt x="46318" y="9388"/>
                  </a:cubicBezTo>
                  <a:cubicBezTo>
                    <a:pt x="43049" y="3615"/>
                    <a:pt x="33312" y="1737"/>
                    <a:pt x="27956" y="624"/>
                  </a:cubicBezTo>
                  <a:cubicBezTo>
                    <a:pt x="22600" y="-489"/>
                    <a:pt x="18705" y="-141"/>
                    <a:pt x="14184" y="2711"/>
                  </a:cubicBezTo>
                  <a:close/>
                </a:path>
              </a:pathLst>
            </a:custGeom>
            <a:solidFill>
              <a:srgbClr val="CDD7B6">
                <a:alpha val="23770"/>
              </a:srgbClr>
            </a:solidFill>
            <a:ln>
              <a:noFill/>
            </a:ln>
          </p:spPr>
        </p:sp>
        <p:grpSp>
          <p:nvGrpSpPr>
            <p:cNvPr id="484" name="Google Shape;484;p24"/>
            <p:cNvGrpSpPr/>
            <p:nvPr/>
          </p:nvGrpSpPr>
          <p:grpSpPr>
            <a:xfrm rot="5935345" flipH="1">
              <a:off x="4696492" y="3055864"/>
              <a:ext cx="737623" cy="844624"/>
              <a:chOff x="7852208" y="207243"/>
              <a:chExt cx="1130465" cy="1294452"/>
            </a:xfrm>
          </p:grpSpPr>
          <p:sp>
            <p:nvSpPr>
              <p:cNvPr id="485" name="Google Shape;485;p24"/>
              <p:cNvSpPr/>
              <p:nvPr/>
            </p:nvSpPr>
            <p:spPr>
              <a:xfrm rot="4411677" flipH="1">
                <a:off x="8651511" y="1388008"/>
                <a:ext cx="120707" cy="86962"/>
              </a:xfrm>
              <a:custGeom>
                <a:avLst/>
                <a:gdLst/>
                <a:ahLst/>
                <a:cxnLst/>
                <a:rect l="l" t="t" r="r" b="b"/>
                <a:pathLst>
                  <a:path w="4432" h="3193" extrusionOk="0">
                    <a:moveTo>
                      <a:pt x="1801" y="1"/>
                    </a:moveTo>
                    <a:cubicBezTo>
                      <a:pt x="1422" y="1"/>
                      <a:pt x="1044" y="135"/>
                      <a:pt x="731" y="454"/>
                    </a:cubicBezTo>
                    <a:cubicBezTo>
                      <a:pt x="0" y="1166"/>
                      <a:pt x="1081" y="3192"/>
                      <a:pt x="2325" y="3192"/>
                    </a:cubicBezTo>
                    <a:cubicBezTo>
                      <a:pt x="2637" y="3192"/>
                      <a:pt x="2958" y="3066"/>
                      <a:pt x="3264" y="2760"/>
                    </a:cubicBezTo>
                    <a:cubicBezTo>
                      <a:pt x="4431" y="1592"/>
                      <a:pt x="3105"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4"/>
              <p:cNvSpPr/>
              <p:nvPr/>
            </p:nvSpPr>
            <p:spPr>
              <a:xfrm rot="4411677" flipH="1">
                <a:off x="8865502" y="1014328"/>
                <a:ext cx="112536" cy="93744"/>
              </a:xfrm>
              <a:custGeom>
                <a:avLst/>
                <a:gdLst/>
                <a:ahLst/>
                <a:cxnLst/>
                <a:rect l="l" t="t" r="r" b="b"/>
                <a:pathLst>
                  <a:path w="4132" h="3442" extrusionOk="0">
                    <a:moveTo>
                      <a:pt x="2019" y="0"/>
                    </a:moveTo>
                    <a:cubicBezTo>
                      <a:pt x="1002" y="0"/>
                      <a:pt x="0" y="555"/>
                      <a:pt x="0" y="1713"/>
                    </a:cubicBezTo>
                    <a:cubicBezTo>
                      <a:pt x="0" y="2882"/>
                      <a:pt x="1003" y="3442"/>
                      <a:pt x="2020" y="3442"/>
                    </a:cubicBezTo>
                    <a:cubicBezTo>
                      <a:pt x="3068" y="3442"/>
                      <a:pt x="4131" y="2848"/>
                      <a:pt x="4131" y="1713"/>
                    </a:cubicBezTo>
                    <a:cubicBezTo>
                      <a:pt x="4131" y="589"/>
                      <a:pt x="306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4"/>
              <p:cNvSpPr/>
              <p:nvPr/>
            </p:nvSpPr>
            <p:spPr>
              <a:xfrm rot="4411677" flipH="1">
                <a:off x="8730576" y="436004"/>
                <a:ext cx="112291" cy="74734"/>
              </a:xfrm>
              <a:custGeom>
                <a:avLst/>
                <a:gdLst/>
                <a:ahLst/>
                <a:cxnLst/>
                <a:rect l="l" t="t" r="r" b="b"/>
                <a:pathLst>
                  <a:path w="4123" h="2744" extrusionOk="0">
                    <a:moveTo>
                      <a:pt x="1601" y="0"/>
                    </a:moveTo>
                    <a:cubicBezTo>
                      <a:pt x="726" y="0"/>
                      <a:pt x="0" y="532"/>
                      <a:pt x="308" y="1816"/>
                    </a:cubicBezTo>
                    <a:cubicBezTo>
                      <a:pt x="477" y="2488"/>
                      <a:pt x="941" y="2743"/>
                      <a:pt x="1467" y="2743"/>
                    </a:cubicBezTo>
                    <a:cubicBezTo>
                      <a:pt x="2639" y="2743"/>
                      <a:pt x="4122" y="1476"/>
                      <a:pt x="3366" y="720"/>
                    </a:cubicBezTo>
                    <a:cubicBezTo>
                      <a:pt x="2912" y="266"/>
                      <a:pt x="2220"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4"/>
              <p:cNvSpPr/>
              <p:nvPr/>
            </p:nvSpPr>
            <p:spPr>
              <a:xfrm rot="4411677" flipH="1">
                <a:off x="8298828" y="304469"/>
                <a:ext cx="144129" cy="110112"/>
              </a:xfrm>
              <a:custGeom>
                <a:avLst/>
                <a:gdLst/>
                <a:ahLst/>
                <a:cxnLst/>
                <a:rect l="l" t="t" r="r" b="b"/>
                <a:pathLst>
                  <a:path w="5292" h="4043" extrusionOk="0">
                    <a:moveTo>
                      <a:pt x="2314" y="0"/>
                    </a:moveTo>
                    <a:cubicBezTo>
                      <a:pt x="1456" y="0"/>
                      <a:pt x="683" y="415"/>
                      <a:pt x="429" y="1404"/>
                    </a:cubicBezTo>
                    <a:cubicBezTo>
                      <a:pt x="0" y="3094"/>
                      <a:pt x="1754" y="4043"/>
                      <a:pt x="3273" y="4043"/>
                    </a:cubicBezTo>
                    <a:cubicBezTo>
                      <a:pt x="4340" y="4043"/>
                      <a:pt x="5291" y="3575"/>
                      <a:pt x="5291" y="2568"/>
                    </a:cubicBezTo>
                    <a:cubicBezTo>
                      <a:pt x="5291" y="1076"/>
                      <a:pt x="3693" y="0"/>
                      <a:pt x="2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4"/>
              <p:cNvSpPr/>
              <p:nvPr/>
            </p:nvSpPr>
            <p:spPr>
              <a:xfrm rot="4411677" flipH="1">
                <a:off x="8474155" y="965386"/>
                <a:ext cx="98238" cy="71384"/>
              </a:xfrm>
              <a:custGeom>
                <a:avLst/>
                <a:gdLst/>
                <a:ahLst/>
                <a:cxnLst/>
                <a:rect l="l" t="t" r="r" b="b"/>
                <a:pathLst>
                  <a:path w="3607" h="2621" extrusionOk="0">
                    <a:moveTo>
                      <a:pt x="1859" y="0"/>
                    </a:moveTo>
                    <a:cubicBezTo>
                      <a:pt x="939" y="0"/>
                      <a:pt x="0" y="435"/>
                      <a:pt x="0" y="1250"/>
                    </a:cubicBezTo>
                    <a:cubicBezTo>
                      <a:pt x="0" y="2180"/>
                      <a:pt x="868" y="2620"/>
                      <a:pt x="1753" y="2620"/>
                    </a:cubicBezTo>
                    <a:cubicBezTo>
                      <a:pt x="2671" y="2620"/>
                      <a:pt x="3607" y="2146"/>
                      <a:pt x="3607" y="1250"/>
                    </a:cubicBezTo>
                    <a:cubicBezTo>
                      <a:pt x="3607" y="401"/>
                      <a:pt x="2742" y="0"/>
                      <a:pt x="1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4"/>
              <p:cNvSpPr/>
              <p:nvPr/>
            </p:nvSpPr>
            <p:spPr>
              <a:xfrm rot="4411677" flipH="1">
                <a:off x="8072404" y="617423"/>
                <a:ext cx="162976" cy="101397"/>
              </a:xfrm>
              <a:custGeom>
                <a:avLst/>
                <a:gdLst/>
                <a:ahLst/>
                <a:cxnLst/>
                <a:rect l="l" t="t" r="r" b="b"/>
                <a:pathLst>
                  <a:path w="5984" h="3723" extrusionOk="0">
                    <a:moveTo>
                      <a:pt x="2654" y="0"/>
                    </a:moveTo>
                    <a:cubicBezTo>
                      <a:pt x="2416" y="0"/>
                      <a:pt x="2181" y="37"/>
                      <a:pt x="1963" y="114"/>
                    </a:cubicBezTo>
                    <a:cubicBezTo>
                      <a:pt x="1" y="824"/>
                      <a:pt x="1588" y="3723"/>
                      <a:pt x="3256" y="3723"/>
                    </a:cubicBezTo>
                    <a:cubicBezTo>
                      <a:pt x="3625" y="3723"/>
                      <a:pt x="3998" y="3581"/>
                      <a:pt x="4337" y="3241"/>
                    </a:cubicBezTo>
                    <a:cubicBezTo>
                      <a:pt x="5983" y="1595"/>
                      <a:pt x="4234" y="0"/>
                      <a:pt x="2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4"/>
              <p:cNvSpPr/>
              <p:nvPr/>
            </p:nvSpPr>
            <p:spPr>
              <a:xfrm rot="4411677" flipH="1">
                <a:off x="7848553" y="234593"/>
                <a:ext cx="116213" cy="79200"/>
              </a:xfrm>
              <a:custGeom>
                <a:avLst/>
                <a:gdLst/>
                <a:ahLst/>
                <a:cxnLst/>
                <a:rect l="l" t="t" r="r" b="b"/>
                <a:pathLst>
                  <a:path w="4267" h="2908" extrusionOk="0">
                    <a:moveTo>
                      <a:pt x="2350" y="1"/>
                    </a:moveTo>
                    <a:cubicBezTo>
                      <a:pt x="2148" y="1"/>
                      <a:pt x="1926" y="39"/>
                      <a:pt x="1689" y="125"/>
                    </a:cubicBezTo>
                    <a:cubicBezTo>
                      <a:pt x="0" y="721"/>
                      <a:pt x="507" y="2908"/>
                      <a:pt x="1917" y="2908"/>
                    </a:cubicBezTo>
                    <a:cubicBezTo>
                      <a:pt x="2126" y="2908"/>
                      <a:pt x="2356" y="2859"/>
                      <a:pt x="2602" y="2750"/>
                    </a:cubicBezTo>
                    <a:cubicBezTo>
                      <a:pt x="4267" y="2028"/>
                      <a:pt x="3816" y="1"/>
                      <a:pt x="2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p:cNvPicPr>
            <a:picLocks noChangeAspect="1"/>
          </p:cNvPicPr>
          <p:nvPr/>
        </p:nvPicPr>
        <p:blipFill>
          <a:blip r:embed="rId3"/>
          <a:stretch>
            <a:fillRect/>
          </a:stretch>
        </p:blipFill>
        <p:spPr>
          <a:xfrm>
            <a:off x="1373291" y="1120377"/>
            <a:ext cx="5983473" cy="3859628"/>
          </a:xfrm>
          <a:prstGeom prst="rect">
            <a:avLst/>
          </a:prstGeom>
        </p:spPr>
      </p:pic>
    </p:spTree>
    <p:extLst>
      <p:ext uri="{BB962C8B-B14F-4D97-AF65-F5344CB8AC3E}">
        <p14:creationId xmlns:p14="http://schemas.microsoft.com/office/powerpoint/2010/main" val="8398497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39" name="Google Shape;439;p24"/>
          <p:cNvSpPr txBox="1">
            <a:spLocks noGrp="1"/>
          </p:cNvSpPr>
          <p:nvPr>
            <p:ph type="title"/>
          </p:nvPr>
        </p:nvSpPr>
        <p:spPr>
          <a:xfrm>
            <a:off x="720000" y="539496"/>
            <a:ext cx="77040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Doctor Dashboard</a:t>
            </a:r>
            <a:br>
              <a:rPr lang="en-US" dirty="0" smtClean="0"/>
            </a:br>
            <a:r>
              <a:rPr lang="en-US" sz="1400" dirty="0" smtClean="0"/>
              <a:t>Patient Data</a:t>
            </a:r>
            <a:endParaRPr sz="1400" dirty="0"/>
          </a:p>
        </p:txBody>
      </p:sp>
      <p:grpSp>
        <p:nvGrpSpPr>
          <p:cNvPr id="482" name="Google Shape;482;p24"/>
          <p:cNvGrpSpPr/>
          <p:nvPr/>
        </p:nvGrpSpPr>
        <p:grpSpPr>
          <a:xfrm rot="2700000">
            <a:off x="3670948" y="1189188"/>
            <a:ext cx="2134672" cy="1848167"/>
            <a:chOff x="3309445" y="3048328"/>
            <a:chExt cx="2230262" cy="1930927"/>
          </a:xfrm>
        </p:grpSpPr>
        <p:sp>
          <p:nvSpPr>
            <p:cNvPr id="483" name="Google Shape;483;p24"/>
            <p:cNvSpPr/>
            <p:nvPr/>
          </p:nvSpPr>
          <p:spPr>
            <a:xfrm flipH="1">
              <a:off x="3309445" y="3292395"/>
              <a:ext cx="1837063" cy="1686860"/>
            </a:xfrm>
            <a:custGeom>
              <a:avLst/>
              <a:gdLst/>
              <a:ahLst/>
              <a:cxnLst/>
              <a:rect l="l" t="t" r="r" b="b"/>
              <a:pathLst>
                <a:path w="49400" h="45364" extrusionOk="0">
                  <a:moveTo>
                    <a:pt x="14184" y="2711"/>
                  </a:moveTo>
                  <a:cubicBezTo>
                    <a:pt x="9663" y="5563"/>
                    <a:pt x="2430" y="12657"/>
                    <a:pt x="830" y="17734"/>
                  </a:cubicBezTo>
                  <a:cubicBezTo>
                    <a:pt x="-770" y="22811"/>
                    <a:pt x="-74" y="28585"/>
                    <a:pt x="4586" y="33175"/>
                  </a:cubicBezTo>
                  <a:cubicBezTo>
                    <a:pt x="9246" y="37766"/>
                    <a:pt x="21627" y="44929"/>
                    <a:pt x="28791" y="45277"/>
                  </a:cubicBezTo>
                  <a:cubicBezTo>
                    <a:pt x="35955" y="45625"/>
                    <a:pt x="44649" y="41244"/>
                    <a:pt x="47570" y="35262"/>
                  </a:cubicBezTo>
                  <a:cubicBezTo>
                    <a:pt x="50491" y="29281"/>
                    <a:pt x="49587" y="15161"/>
                    <a:pt x="46318" y="9388"/>
                  </a:cubicBezTo>
                  <a:cubicBezTo>
                    <a:pt x="43049" y="3615"/>
                    <a:pt x="33312" y="1737"/>
                    <a:pt x="27956" y="624"/>
                  </a:cubicBezTo>
                  <a:cubicBezTo>
                    <a:pt x="22600" y="-489"/>
                    <a:pt x="18705" y="-141"/>
                    <a:pt x="14184" y="2711"/>
                  </a:cubicBezTo>
                  <a:close/>
                </a:path>
              </a:pathLst>
            </a:custGeom>
            <a:solidFill>
              <a:srgbClr val="CDD7B6">
                <a:alpha val="23770"/>
              </a:srgbClr>
            </a:solidFill>
            <a:ln>
              <a:noFill/>
            </a:ln>
          </p:spPr>
        </p:sp>
        <p:grpSp>
          <p:nvGrpSpPr>
            <p:cNvPr id="484" name="Google Shape;484;p24"/>
            <p:cNvGrpSpPr/>
            <p:nvPr/>
          </p:nvGrpSpPr>
          <p:grpSpPr>
            <a:xfrm rot="5935345" flipH="1">
              <a:off x="4696492" y="3055864"/>
              <a:ext cx="737623" cy="844624"/>
              <a:chOff x="7852208" y="207243"/>
              <a:chExt cx="1130465" cy="1294452"/>
            </a:xfrm>
          </p:grpSpPr>
          <p:sp>
            <p:nvSpPr>
              <p:cNvPr id="485" name="Google Shape;485;p24"/>
              <p:cNvSpPr/>
              <p:nvPr/>
            </p:nvSpPr>
            <p:spPr>
              <a:xfrm rot="4411677" flipH="1">
                <a:off x="8651511" y="1388008"/>
                <a:ext cx="120707" cy="86962"/>
              </a:xfrm>
              <a:custGeom>
                <a:avLst/>
                <a:gdLst/>
                <a:ahLst/>
                <a:cxnLst/>
                <a:rect l="l" t="t" r="r" b="b"/>
                <a:pathLst>
                  <a:path w="4432" h="3193" extrusionOk="0">
                    <a:moveTo>
                      <a:pt x="1801" y="1"/>
                    </a:moveTo>
                    <a:cubicBezTo>
                      <a:pt x="1422" y="1"/>
                      <a:pt x="1044" y="135"/>
                      <a:pt x="731" y="454"/>
                    </a:cubicBezTo>
                    <a:cubicBezTo>
                      <a:pt x="0" y="1166"/>
                      <a:pt x="1081" y="3192"/>
                      <a:pt x="2325" y="3192"/>
                    </a:cubicBezTo>
                    <a:cubicBezTo>
                      <a:pt x="2637" y="3192"/>
                      <a:pt x="2958" y="3066"/>
                      <a:pt x="3264" y="2760"/>
                    </a:cubicBezTo>
                    <a:cubicBezTo>
                      <a:pt x="4431" y="1592"/>
                      <a:pt x="3105"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4"/>
              <p:cNvSpPr/>
              <p:nvPr/>
            </p:nvSpPr>
            <p:spPr>
              <a:xfrm rot="4411677" flipH="1">
                <a:off x="8865502" y="1014328"/>
                <a:ext cx="112536" cy="93744"/>
              </a:xfrm>
              <a:custGeom>
                <a:avLst/>
                <a:gdLst/>
                <a:ahLst/>
                <a:cxnLst/>
                <a:rect l="l" t="t" r="r" b="b"/>
                <a:pathLst>
                  <a:path w="4132" h="3442" extrusionOk="0">
                    <a:moveTo>
                      <a:pt x="2019" y="0"/>
                    </a:moveTo>
                    <a:cubicBezTo>
                      <a:pt x="1002" y="0"/>
                      <a:pt x="0" y="555"/>
                      <a:pt x="0" y="1713"/>
                    </a:cubicBezTo>
                    <a:cubicBezTo>
                      <a:pt x="0" y="2882"/>
                      <a:pt x="1003" y="3442"/>
                      <a:pt x="2020" y="3442"/>
                    </a:cubicBezTo>
                    <a:cubicBezTo>
                      <a:pt x="3068" y="3442"/>
                      <a:pt x="4131" y="2848"/>
                      <a:pt x="4131" y="1713"/>
                    </a:cubicBezTo>
                    <a:cubicBezTo>
                      <a:pt x="4131" y="589"/>
                      <a:pt x="306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4"/>
              <p:cNvSpPr/>
              <p:nvPr/>
            </p:nvSpPr>
            <p:spPr>
              <a:xfrm rot="4411677" flipH="1">
                <a:off x="8730576" y="436004"/>
                <a:ext cx="112291" cy="74734"/>
              </a:xfrm>
              <a:custGeom>
                <a:avLst/>
                <a:gdLst/>
                <a:ahLst/>
                <a:cxnLst/>
                <a:rect l="l" t="t" r="r" b="b"/>
                <a:pathLst>
                  <a:path w="4123" h="2744" extrusionOk="0">
                    <a:moveTo>
                      <a:pt x="1601" y="0"/>
                    </a:moveTo>
                    <a:cubicBezTo>
                      <a:pt x="726" y="0"/>
                      <a:pt x="0" y="532"/>
                      <a:pt x="308" y="1816"/>
                    </a:cubicBezTo>
                    <a:cubicBezTo>
                      <a:pt x="477" y="2488"/>
                      <a:pt x="941" y="2743"/>
                      <a:pt x="1467" y="2743"/>
                    </a:cubicBezTo>
                    <a:cubicBezTo>
                      <a:pt x="2639" y="2743"/>
                      <a:pt x="4122" y="1476"/>
                      <a:pt x="3366" y="720"/>
                    </a:cubicBezTo>
                    <a:cubicBezTo>
                      <a:pt x="2912" y="266"/>
                      <a:pt x="2220"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4"/>
              <p:cNvSpPr/>
              <p:nvPr/>
            </p:nvSpPr>
            <p:spPr>
              <a:xfrm rot="4411677" flipH="1">
                <a:off x="8298828" y="304469"/>
                <a:ext cx="144129" cy="110112"/>
              </a:xfrm>
              <a:custGeom>
                <a:avLst/>
                <a:gdLst/>
                <a:ahLst/>
                <a:cxnLst/>
                <a:rect l="l" t="t" r="r" b="b"/>
                <a:pathLst>
                  <a:path w="5292" h="4043" extrusionOk="0">
                    <a:moveTo>
                      <a:pt x="2314" y="0"/>
                    </a:moveTo>
                    <a:cubicBezTo>
                      <a:pt x="1456" y="0"/>
                      <a:pt x="683" y="415"/>
                      <a:pt x="429" y="1404"/>
                    </a:cubicBezTo>
                    <a:cubicBezTo>
                      <a:pt x="0" y="3094"/>
                      <a:pt x="1754" y="4043"/>
                      <a:pt x="3273" y="4043"/>
                    </a:cubicBezTo>
                    <a:cubicBezTo>
                      <a:pt x="4340" y="4043"/>
                      <a:pt x="5291" y="3575"/>
                      <a:pt x="5291" y="2568"/>
                    </a:cubicBezTo>
                    <a:cubicBezTo>
                      <a:pt x="5291" y="1076"/>
                      <a:pt x="3693" y="0"/>
                      <a:pt x="2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4"/>
              <p:cNvSpPr/>
              <p:nvPr/>
            </p:nvSpPr>
            <p:spPr>
              <a:xfrm rot="4411677" flipH="1">
                <a:off x="8474155" y="965386"/>
                <a:ext cx="98238" cy="71384"/>
              </a:xfrm>
              <a:custGeom>
                <a:avLst/>
                <a:gdLst/>
                <a:ahLst/>
                <a:cxnLst/>
                <a:rect l="l" t="t" r="r" b="b"/>
                <a:pathLst>
                  <a:path w="3607" h="2621" extrusionOk="0">
                    <a:moveTo>
                      <a:pt x="1859" y="0"/>
                    </a:moveTo>
                    <a:cubicBezTo>
                      <a:pt x="939" y="0"/>
                      <a:pt x="0" y="435"/>
                      <a:pt x="0" y="1250"/>
                    </a:cubicBezTo>
                    <a:cubicBezTo>
                      <a:pt x="0" y="2180"/>
                      <a:pt x="868" y="2620"/>
                      <a:pt x="1753" y="2620"/>
                    </a:cubicBezTo>
                    <a:cubicBezTo>
                      <a:pt x="2671" y="2620"/>
                      <a:pt x="3607" y="2146"/>
                      <a:pt x="3607" y="1250"/>
                    </a:cubicBezTo>
                    <a:cubicBezTo>
                      <a:pt x="3607" y="401"/>
                      <a:pt x="2742" y="0"/>
                      <a:pt x="1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4"/>
              <p:cNvSpPr/>
              <p:nvPr/>
            </p:nvSpPr>
            <p:spPr>
              <a:xfrm rot="4411677" flipH="1">
                <a:off x="8072404" y="617423"/>
                <a:ext cx="162976" cy="101397"/>
              </a:xfrm>
              <a:custGeom>
                <a:avLst/>
                <a:gdLst/>
                <a:ahLst/>
                <a:cxnLst/>
                <a:rect l="l" t="t" r="r" b="b"/>
                <a:pathLst>
                  <a:path w="5984" h="3723" extrusionOk="0">
                    <a:moveTo>
                      <a:pt x="2654" y="0"/>
                    </a:moveTo>
                    <a:cubicBezTo>
                      <a:pt x="2416" y="0"/>
                      <a:pt x="2181" y="37"/>
                      <a:pt x="1963" y="114"/>
                    </a:cubicBezTo>
                    <a:cubicBezTo>
                      <a:pt x="1" y="824"/>
                      <a:pt x="1588" y="3723"/>
                      <a:pt x="3256" y="3723"/>
                    </a:cubicBezTo>
                    <a:cubicBezTo>
                      <a:pt x="3625" y="3723"/>
                      <a:pt x="3998" y="3581"/>
                      <a:pt x="4337" y="3241"/>
                    </a:cubicBezTo>
                    <a:cubicBezTo>
                      <a:pt x="5983" y="1595"/>
                      <a:pt x="4234" y="0"/>
                      <a:pt x="2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4"/>
              <p:cNvSpPr/>
              <p:nvPr/>
            </p:nvSpPr>
            <p:spPr>
              <a:xfrm rot="4411677" flipH="1">
                <a:off x="7848553" y="234593"/>
                <a:ext cx="116213" cy="79200"/>
              </a:xfrm>
              <a:custGeom>
                <a:avLst/>
                <a:gdLst/>
                <a:ahLst/>
                <a:cxnLst/>
                <a:rect l="l" t="t" r="r" b="b"/>
                <a:pathLst>
                  <a:path w="4267" h="2908" extrusionOk="0">
                    <a:moveTo>
                      <a:pt x="2350" y="1"/>
                    </a:moveTo>
                    <a:cubicBezTo>
                      <a:pt x="2148" y="1"/>
                      <a:pt x="1926" y="39"/>
                      <a:pt x="1689" y="125"/>
                    </a:cubicBezTo>
                    <a:cubicBezTo>
                      <a:pt x="0" y="721"/>
                      <a:pt x="507" y="2908"/>
                      <a:pt x="1917" y="2908"/>
                    </a:cubicBezTo>
                    <a:cubicBezTo>
                      <a:pt x="2126" y="2908"/>
                      <a:pt x="2356" y="2859"/>
                      <a:pt x="2602" y="2750"/>
                    </a:cubicBezTo>
                    <a:cubicBezTo>
                      <a:pt x="4267" y="2028"/>
                      <a:pt x="3816" y="1"/>
                      <a:pt x="2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p:cNvPicPr>
            <a:picLocks noChangeAspect="1"/>
          </p:cNvPicPr>
          <p:nvPr/>
        </p:nvPicPr>
        <p:blipFill>
          <a:blip r:embed="rId3"/>
          <a:stretch>
            <a:fillRect/>
          </a:stretch>
        </p:blipFill>
        <p:spPr>
          <a:xfrm>
            <a:off x="156296" y="1169509"/>
            <a:ext cx="4505609" cy="2906335"/>
          </a:xfrm>
          <a:prstGeom prst="rect">
            <a:avLst/>
          </a:prstGeom>
        </p:spPr>
      </p:pic>
      <p:pic>
        <p:nvPicPr>
          <p:cNvPr id="6" name="Picture 5"/>
          <p:cNvPicPr>
            <a:picLocks noChangeAspect="1"/>
          </p:cNvPicPr>
          <p:nvPr/>
        </p:nvPicPr>
        <p:blipFill>
          <a:blip r:embed="rId4"/>
          <a:stretch>
            <a:fillRect/>
          </a:stretch>
        </p:blipFill>
        <p:spPr>
          <a:xfrm>
            <a:off x="4748645" y="2235824"/>
            <a:ext cx="4395355" cy="2835216"/>
          </a:xfrm>
          <a:prstGeom prst="rect">
            <a:avLst/>
          </a:prstGeom>
        </p:spPr>
      </p:pic>
    </p:spTree>
    <p:extLst>
      <p:ext uri="{BB962C8B-B14F-4D97-AF65-F5344CB8AC3E}">
        <p14:creationId xmlns:p14="http://schemas.microsoft.com/office/powerpoint/2010/main" val="6575892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39" name="Google Shape;439;p24"/>
          <p:cNvSpPr txBox="1">
            <a:spLocks noGrp="1"/>
          </p:cNvSpPr>
          <p:nvPr>
            <p:ph type="title"/>
          </p:nvPr>
        </p:nvSpPr>
        <p:spPr>
          <a:xfrm>
            <a:off x="720000" y="539496"/>
            <a:ext cx="77040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Doctor Dashboard</a:t>
            </a:r>
            <a:br>
              <a:rPr lang="en-US" dirty="0" smtClean="0"/>
            </a:br>
            <a:r>
              <a:rPr lang="en-US" sz="1400" dirty="0" smtClean="0"/>
              <a:t>Prescription and Diet Plan</a:t>
            </a:r>
            <a:endParaRPr sz="1400" dirty="0"/>
          </a:p>
        </p:txBody>
      </p:sp>
      <p:grpSp>
        <p:nvGrpSpPr>
          <p:cNvPr id="482" name="Google Shape;482;p24"/>
          <p:cNvGrpSpPr/>
          <p:nvPr/>
        </p:nvGrpSpPr>
        <p:grpSpPr>
          <a:xfrm rot="2700000">
            <a:off x="3670948" y="1189188"/>
            <a:ext cx="2134672" cy="1848167"/>
            <a:chOff x="3309445" y="3048328"/>
            <a:chExt cx="2230262" cy="1930927"/>
          </a:xfrm>
        </p:grpSpPr>
        <p:sp>
          <p:nvSpPr>
            <p:cNvPr id="483" name="Google Shape;483;p24"/>
            <p:cNvSpPr/>
            <p:nvPr/>
          </p:nvSpPr>
          <p:spPr>
            <a:xfrm flipH="1">
              <a:off x="3309445" y="3292395"/>
              <a:ext cx="1837063" cy="1686860"/>
            </a:xfrm>
            <a:custGeom>
              <a:avLst/>
              <a:gdLst/>
              <a:ahLst/>
              <a:cxnLst/>
              <a:rect l="l" t="t" r="r" b="b"/>
              <a:pathLst>
                <a:path w="49400" h="45364" extrusionOk="0">
                  <a:moveTo>
                    <a:pt x="14184" y="2711"/>
                  </a:moveTo>
                  <a:cubicBezTo>
                    <a:pt x="9663" y="5563"/>
                    <a:pt x="2430" y="12657"/>
                    <a:pt x="830" y="17734"/>
                  </a:cubicBezTo>
                  <a:cubicBezTo>
                    <a:pt x="-770" y="22811"/>
                    <a:pt x="-74" y="28585"/>
                    <a:pt x="4586" y="33175"/>
                  </a:cubicBezTo>
                  <a:cubicBezTo>
                    <a:pt x="9246" y="37766"/>
                    <a:pt x="21627" y="44929"/>
                    <a:pt x="28791" y="45277"/>
                  </a:cubicBezTo>
                  <a:cubicBezTo>
                    <a:pt x="35955" y="45625"/>
                    <a:pt x="44649" y="41244"/>
                    <a:pt x="47570" y="35262"/>
                  </a:cubicBezTo>
                  <a:cubicBezTo>
                    <a:pt x="50491" y="29281"/>
                    <a:pt x="49587" y="15161"/>
                    <a:pt x="46318" y="9388"/>
                  </a:cubicBezTo>
                  <a:cubicBezTo>
                    <a:pt x="43049" y="3615"/>
                    <a:pt x="33312" y="1737"/>
                    <a:pt x="27956" y="624"/>
                  </a:cubicBezTo>
                  <a:cubicBezTo>
                    <a:pt x="22600" y="-489"/>
                    <a:pt x="18705" y="-141"/>
                    <a:pt x="14184" y="2711"/>
                  </a:cubicBezTo>
                  <a:close/>
                </a:path>
              </a:pathLst>
            </a:custGeom>
            <a:solidFill>
              <a:srgbClr val="CDD7B6">
                <a:alpha val="23770"/>
              </a:srgbClr>
            </a:solidFill>
            <a:ln>
              <a:noFill/>
            </a:ln>
          </p:spPr>
        </p:sp>
        <p:grpSp>
          <p:nvGrpSpPr>
            <p:cNvPr id="484" name="Google Shape;484;p24"/>
            <p:cNvGrpSpPr/>
            <p:nvPr/>
          </p:nvGrpSpPr>
          <p:grpSpPr>
            <a:xfrm rot="5935345" flipH="1">
              <a:off x="4696492" y="3055864"/>
              <a:ext cx="737623" cy="844624"/>
              <a:chOff x="7852208" y="207243"/>
              <a:chExt cx="1130465" cy="1294452"/>
            </a:xfrm>
          </p:grpSpPr>
          <p:sp>
            <p:nvSpPr>
              <p:cNvPr id="485" name="Google Shape;485;p24"/>
              <p:cNvSpPr/>
              <p:nvPr/>
            </p:nvSpPr>
            <p:spPr>
              <a:xfrm rot="4411677" flipH="1">
                <a:off x="8651511" y="1388008"/>
                <a:ext cx="120707" cy="86962"/>
              </a:xfrm>
              <a:custGeom>
                <a:avLst/>
                <a:gdLst/>
                <a:ahLst/>
                <a:cxnLst/>
                <a:rect l="l" t="t" r="r" b="b"/>
                <a:pathLst>
                  <a:path w="4432" h="3193" extrusionOk="0">
                    <a:moveTo>
                      <a:pt x="1801" y="1"/>
                    </a:moveTo>
                    <a:cubicBezTo>
                      <a:pt x="1422" y="1"/>
                      <a:pt x="1044" y="135"/>
                      <a:pt x="731" y="454"/>
                    </a:cubicBezTo>
                    <a:cubicBezTo>
                      <a:pt x="0" y="1166"/>
                      <a:pt x="1081" y="3192"/>
                      <a:pt x="2325" y="3192"/>
                    </a:cubicBezTo>
                    <a:cubicBezTo>
                      <a:pt x="2637" y="3192"/>
                      <a:pt x="2958" y="3066"/>
                      <a:pt x="3264" y="2760"/>
                    </a:cubicBezTo>
                    <a:cubicBezTo>
                      <a:pt x="4431" y="1592"/>
                      <a:pt x="3105"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4"/>
              <p:cNvSpPr/>
              <p:nvPr/>
            </p:nvSpPr>
            <p:spPr>
              <a:xfrm rot="4411677" flipH="1">
                <a:off x="8865502" y="1014328"/>
                <a:ext cx="112536" cy="93744"/>
              </a:xfrm>
              <a:custGeom>
                <a:avLst/>
                <a:gdLst/>
                <a:ahLst/>
                <a:cxnLst/>
                <a:rect l="l" t="t" r="r" b="b"/>
                <a:pathLst>
                  <a:path w="4132" h="3442" extrusionOk="0">
                    <a:moveTo>
                      <a:pt x="2019" y="0"/>
                    </a:moveTo>
                    <a:cubicBezTo>
                      <a:pt x="1002" y="0"/>
                      <a:pt x="0" y="555"/>
                      <a:pt x="0" y="1713"/>
                    </a:cubicBezTo>
                    <a:cubicBezTo>
                      <a:pt x="0" y="2882"/>
                      <a:pt x="1003" y="3442"/>
                      <a:pt x="2020" y="3442"/>
                    </a:cubicBezTo>
                    <a:cubicBezTo>
                      <a:pt x="3068" y="3442"/>
                      <a:pt x="4131" y="2848"/>
                      <a:pt x="4131" y="1713"/>
                    </a:cubicBezTo>
                    <a:cubicBezTo>
                      <a:pt x="4131" y="589"/>
                      <a:pt x="306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4"/>
              <p:cNvSpPr/>
              <p:nvPr/>
            </p:nvSpPr>
            <p:spPr>
              <a:xfrm rot="4411677" flipH="1">
                <a:off x="8730576" y="436004"/>
                <a:ext cx="112291" cy="74734"/>
              </a:xfrm>
              <a:custGeom>
                <a:avLst/>
                <a:gdLst/>
                <a:ahLst/>
                <a:cxnLst/>
                <a:rect l="l" t="t" r="r" b="b"/>
                <a:pathLst>
                  <a:path w="4123" h="2744" extrusionOk="0">
                    <a:moveTo>
                      <a:pt x="1601" y="0"/>
                    </a:moveTo>
                    <a:cubicBezTo>
                      <a:pt x="726" y="0"/>
                      <a:pt x="0" y="532"/>
                      <a:pt x="308" y="1816"/>
                    </a:cubicBezTo>
                    <a:cubicBezTo>
                      <a:pt x="477" y="2488"/>
                      <a:pt x="941" y="2743"/>
                      <a:pt x="1467" y="2743"/>
                    </a:cubicBezTo>
                    <a:cubicBezTo>
                      <a:pt x="2639" y="2743"/>
                      <a:pt x="4122" y="1476"/>
                      <a:pt x="3366" y="720"/>
                    </a:cubicBezTo>
                    <a:cubicBezTo>
                      <a:pt x="2912" y="266"/>
                      <a:pt x="2220"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4"/>
              <p:cNvSpPr/>
              <p:nvPr/>
            </p:nvSpPr>
            <p:spPr>
              <a:xfrm rot="4411677" flipH="1">
                <a:off x="8298828" y="304469"/>
                <a:ext cx="144129" cy="110112"/>
              </a:xfrm>
              <a:custGeom>
                <a:avLst/>
                <a:gdLst/>
                <a:ahLst/>
                <a:cxnLst/>
                <a:rect l="l" t="t" r="r" b="b"/>
                <a:pathLst>
                  <a:path w="5292" h="4043" extrusionOk="0">
                    <a:moveTo>
                      <a:pt x="2314" y="0"/>
                    </a:moveTo>
                    <a:cubicBezTo>
                      <a:pt x="1456" y="0"/>
                      <a:pt x="683" y="415"/>
                      <a:pt x="429" y="1404"/>
                    </a:cubicBezTo>
                    <a:cubicBezTo>
                      <a:pt x="0" y="3094"/>
                      <a:pt x="1754" y="4043"/>
                      <a:pt x="3273" y="4043"/>
                    </a:cubicBezTo>
                    <a:cubicBezTo>
                      <a:pt x="4340" y="4043"/>
                      <a:pt x="5291" y="3575"/>
                      <a:pt x="5291" y="2568"/>
                    </a:cubicBezTo>
                    <a:cubicBezTo>
                      <a:pt x="5291" y="1076"/>
                      <a:pt x="3693" y="0"/>
                      <a:pt x="2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4"/>
              <p:cNvSpPr/>
              <p:nvPr/>
            </p:nvSpPr>
            <p:spPr>
              <a:xfrm rot="4411677" flipH="1">
                <a:off x="8474155" y="965386"/>
                <a:ext cx="98238" cy="71384"/>
              </a:xfrm>
              <a:custGeom>
                <a:avLst/>
                <a:gdLst/>
                <a:ahLst/>
                <a:cxnLst/>
                <a:rect l="l" t="t" r="r" b="b"/>
                <a:pathLst>
                  <a:path w="3607" h="2621" extrusionOk="0">
                    <a:moveTo>
                      <a:pt x="1859" y="0"/>
                    </a:moveTo>
                    <a:cubicBezTo>
                      <a:pt x="939" y="0"/>
                      <a:pt x="0" y="435"/>
                      <a:pt x="0" y="1250"/>
                    </a:cubicBezTo>
                    <a:cubicBezTo>
                      <a:pt x="0" y="2180"/>
                      <a:pt x="868" y="2620"/>
                      <a:pt x="1753" y="2620"/>
                    </a:cubicBezTo>
                    <a:cubicBezTo>
                      <a:pt x="2671" y="2620"/>
                      <a:pt x="3607" y="2146"/>
                      <a:pt x="3607" y="1250"/>
                    </a:cubicBezTo>
                    <a:cubicBezTo>
                      <a:pt x="3607" y="401"/>
                      <a:pt x="2742" y="0"/>
                      <a:pt x="1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4"/>
              <p:cNvSpPr/>
              <p:nvPr/>
            </p:nvSpPr>
            <p:spPr>
              <a:xfrm rot="4411677" flipH="1">
                <a:off x="8072404" y="617423"/>
                <a:ext cx="162976" cy="101397"/>
              </a:xfrm>
              <a:custGeom>
                <a:avLst/>
                <a:gdLst/>
                <a:ahLst/>
                <a:cxnLst/>
                <a:rect l="l" t="t" r="r" b="b"/>
                <a:pathLst>
                  <a:path w="5984" h="3723" extrusionOk="0">
                    <a:moveTo>
                      <a:pt x="2654" y="0"/>
                    </a:moveTo>
                    <a:cubicBezTo>
                      <a:pt x="2416" y="0"/>
                      <a:pt x="2181" y="37"/>
                      <a:pt x="1963" y="114"/>
                    </a:cubicBezTo>
                    <a:cubicBezTo>
                      <a:pt x="1" y="824"/>
                      <a:pt x="1588" y="3723"/>
                      <a:pt x="3256" y="3723"/>
                    </a:cubicBezTo>
                    <a:cubicBezTo>
                      <a:pt x="3625" y="3723"/>
                      <a:pt x="3998" y="3581"/>
                      <a:pt x="4337" y="3241"/>
                    </a:cubicBezTo>
                    <a:cubicBezTo>
                      <a:pt x="5983" y="1595"/>
                      <a:pt x="4234" y="0"/>
                      <a:pt x="2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4"/>
              <p:cNvSpPr/>
              <p:nvPr/>
            </p:nvSpPr>
            <p:spPr>
              <a:xfrm rot="4411677" flipH="1">
                <a:off x="7848553" y="234593"/>
                <a:ext cx="116213" cy="79200"/>
              </a:xfrm>
              <a:custGeom>
                <a:avLst/>
                <a:gdLst/>
                <a:ahLst/>
                <a:cxnLst/>
                <a:rect l="l" t="t" r="r" b="b"/>
                <a:pathLst>
                  <a:path w="4267" h="2908" extrusionOk="0">
                    <a:moveTo>
                      <a:pt x="2350" y="1"/>
                    </a:moveTo>
                    <a:cubicBezTo>
                      <a:pt x="2148" y="1"/>
                      <a:pt x="1926" y="39"/>
                      <a:pt x="1689" y="125"/>
                    </a:cubicBezTo>
                    <a:cubicBezTo>
                      <a:pt x="0" y="721"/>
                      <a:pt x="507" y="2908"/>
                      <a:pt x="1917" y="2908"/>
                    </a:cubicBezTo>
                    <a:cubicBezTo>
                      <a:pt x="2126" y="2908"/>
                      <a:pt x="2356" y="2859"/>
                      <a:pt x="2602" y="2750"/>
                    </a:cubicBezTo>
                    <a:cubicBezTo>
                      <a:pt x="4267" y="2028"/>
                      <a:pt x="3816" y="1"/>
                      <a:pt x="2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p:cNvPicPr>
            <a:picLocks noChangeAspect="1"/>
          </p:cNvPicPr>
          <p:nvPr/>
        </p:nvPicPr>
        <p:blipFill>
          <a:blip r:embed="rId3"/>
          <a:stretch>
            <a:fillRect/>
          </a:stretch>
        </p:blipFill>
        <p:spPr>
          <a:xfrm>
            <a:off x="1566913" y="1150616"/>
            <a:ext cx="6010173" cy="3876851"/>
          </a:xfrm>
          <a:prstGeom prst="rect">
            <a:avLst/>
          </a:prstGeom>
        </p:spPr>
      </p:pic>
    </p:spTree>
    <p:extLst>
      <p:ext uri="{BB962C8B-B14F-4D97-AF65-F5344CB8AC3E}">
        <p14:creationId xmlns:p14="http://schemas.microsoft.com/office/powerpoint/2010/main" val="7273898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39" name="Google Shape;439;p24"/>
          <p:cNvSpPr txBox="1">
            <a:spLocks noGrp="1"/>
          </p:cNvSpPr>
          <p:nvPr>
            <p:ph type="title"/>
          </p:nvPr>
        </p:nvSpPr>
        <p:spPr>
          <a:xfrm>
            <a:off x="720000" y="539496"/>
            <a:ext cx="77040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Nurse</a:t>
            </a:r>
            <a:r>
              <a:rPr lang="en-US" dirty="0" smtClean="0"/>
              <a:t> Dashboard</a:t>
            </a:r>
            <a:br>
              <a:rPr lang="en-US" dirty="0" smtClean="0"/>
            </a:br>
            <a:r>
              <a:rPr lang="en-US" sz="1400" dirty="0" smtClean="0"/>
              <a:t>Add Patient </a:t>
            </a:r>
            <a:endParaRPr sz="1400" dirty="0"/>
          </a:p>
        </p:txBody>
      </p:sp>
      <p:grpSp>
        <p:nvGrpSpPr>
          <p:cNvPr id="482" name="Google Shape;482;p24"/>
          <p:cNvGrpSpPr/>
          <p:nvPr/>
        </p:nvGrpSpPr>
        <p:grpSpPr>
          <a:xfrm rot="2700000">
            <a:off x="3670948" y="1189188"/>
            <a:ext cx="2134672" cy="1848167"/>
            <a:chOff x="3309445" y="3048328"/>
            <a:chExt cx="2230262" cy="1930927"/>
          </a:xfrm>
        </p:grpSpPr>
        <p:sp>
          <p:nvSpPr>
            <p:cNvPr id="483" name="Google Shape;483;p24"/>
            <p:cNvSpPr/>
            <p:nvPr/>
          </p:nvSpPr>
          <p:spPr>
            <a:xfrm flipH="1">
              <a:off x="3309445" y="3292395"/>
              <a:ext cx="1837063" cy="1686860"/>
            </a:xfrm>
            <a:custGeom>
              <a:avLst/>
              <a:gdLst/>
              <a:ahLst/>
              <a:cxnLst/>
              <a:rect l="l" t="t" r="r" b="b"/>
              <a:pathLst>
                <a:path w="49400" h="45364" extrusionOk="0">
                  <a:moveTo>
                    <a:pt x="14184" y="2711"/>
                  </a:moveTo>
                  <a:cubicBezTo>
                    <a:pt x="9663" y="5563"/>
                    <a:pt x="2430" y="12657"/>
                    <a:pt x="830" y="17734"/>
                  </a:cubicBezTo>
                  <a:cubicBezTo>
                    <a:pt x="-770" y="22811"/>
                    <a:pt x="-74" y="28585"/>
                    <a:pt x="4586" y="33175"/>
                  </a:cubicBezTo>
                  <a:cubicBezTo>
                    <a:pt x="9246" y="37766"/>
                    <a:pt x="21627" y="44929"/>
                    <a:pt x="28791" y="45277"/>
                  </a:cubicBezTo>
                  <a:cubicBezTo>
                    <a:pt x="35955" y="45625"/>
                    <a:pt x="44649" y="41244"/>
                    <a:pt x="47570" y="35262"/>
                  </a:cubicBezTo>
                  <a:cubicBezTo>
                    <a:pt x="50491" y="29281"/>
                    <a:pt x="49587" y="15161"/>
                    <a:pt x="46318" y="9388"/>
                  </a:cubicBezTo>
                  <a:cubicBezTo>
                    <a:pt x="43049" y="3615"/>
                    <a:pt x="33312" y="1737"/>
                    <a:pt x="27956" y="624"/>
                  </a:cubicBezTo>
                  <a:cubicBezTo>
                    <a:pt x="22600" y="-489"/>
                    <a:pt x="18705" y="-141"/>
                    <a:pt x="14184" y="2711"/>
                  </a:cubicBezTo>
                  <a:close/>
                </a:path>
              </a:pathLst>
            </a:custGeom>
            <a:solidFill>
              <a:srgbClr val="CDD7B6">
                <a:alpha val="23770"/>
              </a:srgbClr>
            </a:solidFill>
            <a:ln>
              <a:noFill/>
            </a:ln>
          </p:spPr>
        </p:sp>
        <p:grpSp>
          <p:nvGrpSpPr>
            <p:cNvPr id="484" name="Google Shape;484;p24"/>
            <p:cNvGrpSpPr/>
            <p:nvPr/>
          </p:nvGrpSpPr>
          <p:grpSpPr>
            <a:xfrm rot="5935345" flipH="1">
              <a:off x="4696492" y="3055864"/>
              <a:ext cx="737623" cy="844624"/>
              <a:chOff x="7852208" y="207243"/>
              <a:chExt cx="1130465" cy="1294452"/>
            </a:xfrm>
          </p:grpSpPr>
          <p:sp>
            <p:nvSpPr>
              <p:cNvPr id="485" name="Google Shape;485;p24"/>
              <p:cNvSpPr/>
              <p:nvPr/>
            </p:nvSpPr>
            <p:spPr>
              <a:xfrm rot="4411677" flipH="1">
                <a:off x="8651511" y="1388008"/>
                <a:ext cx="120707" cy="86962"/>
              </a:xfrm>
              <a:custGeom>
                <a:avLst/>
                <a:gdLst/>
                <a:ahLst/>
                <a:cxnLst/>
                <a:rect l="l" t="t" r="r" b="b"/>
                <a:pathLst>
                  <a:path w="4432" h="3193" extrusionOk="0">
                    <a:moveTo>
                      <a:pt x="1801" y="1"/>
                    </a:moveTo>
                    <a:cubicBezTo>
                      <a:pt x="1422" y="1"/>
                      <a:pt x="1044" y="135"/>
                      <a:pt x="731" y="454"/>
                    </a:cubicBezTo>
                    <a:cubicBezTo>
                      <a:pt x="0" y="1166"/>
                      <a:pt x="1081" y="3192"/>
                      <a:pt x="2325" y="3192"/>
                    </a:cubicBezTo>
                    <a:cubicBezTo>
                      <a:pt x="2637" y="3192"/>
                      <a:pt x="2958" y="3066"/>
                      <a:pt x="3264" y="2760"/>
                    </a:cubicBezTo>
                    <a:cubicBezTo>
                      <a:pt x="4431" y="1592"/>
                      <a:pt x="3105"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4"/>
              <p:cNvSpPr/>
              <p:nvPr/>
            </p:nvSpPr>
            <p:spPr>
              <a:xfrm rot="4411677" flipH="1">
                <a:off x="8865502" y="1014328"/>
                <a:ext cx="112536" cy="93744"/>
              </a:xfrm>
              <a:custGeom>
                <a:avLst/>
                <a:gdLst/>
                <a:ahLst/>
                <a:cxnLst/>
                <a:rect l="l" t="t" r="r" b="b"/>
                <a:pathLst>
                  <a:path w="4132" h="3442" extrusionOk="0">
                    <a:moveTo>
                      <a:pt x="2019" y="0"/>
                    </a:moveTo>
                    <a:cubicBezTo>
                      <a:pt x="1002" y="0"/>
                      <a:pt x="0" y="555"/>
                      <a:pt x="0" y="1713"/>
                    </a:cubicBezTo>
                    <a:cubicBezTo>
                      <a:pt x="0" y="2882"/>
                      <a:pt x="1003" y="3442"/>
                      <a:pt x="2020" y="3442"/>
                    </a:cubicBezTo>
                    <a:cubicBezTo>
                      <a:pt x="3068" y="3442"/>
                      <a:pt x="4131" y="2848"/>
                      <a:pt x="4131" y="1713"/>
                    </a:cubicBezTo>
                    <a:cubicBezTo>
                      <a:pt x="4131" y="589"/>
                      <a:pt x="306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4"/>
              <p:cNvSpPr/>
              <p:nvPr/>
            </p:nvSpPr>
            <p:spPr>
              <a:xfrm rot="4411677" flipH="1">
                <a:off x="8730576" y="436004"/>
                <a:ext cx="112291" cy="74734"/>
              </a:xfrm>
              <a:custGeom>
                <a:avLst/>
                <a:gdLst/>
                <a:ahLst/>
                <a:cxnLst/>
                <a:rect l="l" t="t" r="r" b="b"/>
                <a:pathLst>
                  <a:path w="4123" h="2744" extrusionOk="0">
                    <a:moveTo>
                      <a:pt x="1601" y="0"/>
                    </a:moveTo>
                    <a:cubicBezTo>
                      <a:pt x="726" y="0"/>
                      <a:pt x="0" y="532"/>
                      <a:pt x="308" y="1816"/>
                    </a:cubicBezTo>
                    <a:cubicBezTo>
                      <a:pt x="477" y="2488"/>
                      <a:pt x="941" y="2743"/>
                      <a:pt x="1467" y="2743"/>
                    </a:cubicBezTo>
                    <a:cubicBezTo>
                      <a:pt x="2639" y="2743"/>
                      <a:pt x="4122" y="1476"/>
                      <a:pt x="3366" y="720"/>
                    </a:cubicBezTo>
                    <a:cubicBezTo>
                      <a:pt x="2912" y="266"/>
                      <a:pt x="2220"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4"/>
              <p:cNvSpPr/>
              <p:nvPr/>
            </p:nvSpPr>
            <p:spPr>
              <a:xfrm rot="4411677" flipH="1">
                <a:off x="8298828" y="304469"/>
                <a:ext cx="144129" cy="110112"/>
              </a:xfrm>
              <a:custGeom>
                <a:avLst/>
                <a:gdLst/>
                <a:ahLst/>
                <a:cxnLst/>
                <a:rect l="l" t="t" r="r" b="b"/>
                <a:pathLst>
                  <a:path w="5292" h="4043" extrusionOk="0">
                    <a:moveTo>
                      <a:pt x="2314" y="0"/>
                    </a:moveTo>
                    <a:cubicBezTo>
                      <a:pt x="1456" y="0"/>
                      <a:pt x="683" y="415"/>
                      <a:pt x="429" y="1404"/>
                    </a:cubicBezTo>
                    <a:cubicBezTo>
                      <a:pt x="0" y="3094"/>
                      <a:pt x="1754" y="4043"/>
                      <a:pt x="3273" y="4043"/>
                    </a:cubicBezTo>
                    <a:cubicBezTo>
                      <a:pt x="4340" y="4043"/>
                      <a:pt x="5291" y="3575"/>
                      <a:pt x="5291" y="2568"/>
                    </a:cubicBezTo>
                    <a:cubicBezTo>
                      <a:pt x="5291" y="1076"/>
                      <a:pt x="3693" y="0"/>
                      <a:pt x="2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4"/>
              <p:cNvSpPr/>
              <p:nvPr/>
            </p:nvSpPr>
            <p:spPr>
              <a:xfrm rot="4411677" flipH="1">
                <a:off x="8474155" y="965386"/>
                <a:ext cx="98238" cy="71384"/>
              </a:xfrm>
              <a:custGeom>
                <a:avLst/>
                <a:gdLst/>
                <a:ahLst/>
                <a:cxnLst/>
                <a:rect l="l" t="t" r="r" b="b"/>
                <a:pathLst>
                  <a:path w="3607" h="2621" extrusionOk="0">
                    <a:moveTo>
                      <a:pt x="1859" y="0"/>
                    </a:moveTo>
                    <a:cubicBezTo>
                      <a:pt x="939" y="0"/>
                      <a:pt x="0" y="435"/>
                      <a:pt x="0" y="1250"/>
                    </a:cubicBezTo>
                    <a:cubicBezTo>
                      <a:pt x="0" y="2180"/>
                      <a:pt x="868" y="2620"/>
                      <a:pt x="1753" y="2620"/>
                    </a:cubicBezTo>
                    <a:cubicBezTo>
                      <a:pt x="2671" y="2620"/>
                      <a:pt x="3607" y="2146"/>
                      <a:pt x="3607" y="1250"/>
                    </a:cubicBezTo>
                    <a:cubicBezTo>
                      <a:pt x="3607" y="401"/>
                      <a:pt x="2742" y="0"/>
                      <a:pt x="1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4"/>
              <p:cNvSpPr/>
              <p:nvPr/>
            </p:nvSpPr>
            <p:spPr>
              <a:xfrm rot="4411677" flipH="1">
                <a:off x="8072404" y="617423"/>
                <a:ext cx="162976" cy="101397"/>
              </a:xfrm>
              <a:custGeom>
                <a:avLst/>
                <a:gdLst/>
                <a:ahLst/>
                <a:cxnLst/>
                <a:rect l="l" t="t" r="r" b="b"/>
                <a:pathLst>
                  <a:path w="5984" h="3723" extrusionOk="0">
                    <a:moveTo>
                      <a:pt x="2654" y="0"/>
                    </a:moveTo>
                    <a:cubicBezTo>
                      <a:pt x="2416" y="0"/>
                      <a:pt x="2181" y="37"/>
                      <a:pt x="1963" y="114"/>
                    </a:cubicBezTo>
                    <a:cubicBezTo>
                      <a:pt x="1" y="824"/>
                      <a:pt x="1588" y="3723"/>
                      <a:pt x="3256" y="3723"/>
                    </a:cubicBezTo>
                    <a:cubicBezTo>
                      <a:pt x="3625" y="3723"/>
                      <a:pt x="3998" y="3581"/>
                      <a:pt x="4337" y="3241"/>
                    </a:cubicBezTo>
                    <a:cubicBezTo>
                      <a:pt x="5983" y="1595"/>
                      <a:pt x="4234" y="0"/>
                      <a:pt x="2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4"/>
              <p:cNvSpPr/>
              <p:nvPr/>
            </p:nvSpPr>
            <p:spPr>
              <a:xfrm rot="4411677" flipH="1">
                <a:off x="7848553" y="234593"/>
                <a:ext cx="116213" cy="79200"/>
              </a:xfrm>
              <a:custGeom>
                <a:avLst/>
                <a:gdLst/>
                <a:ahLst/>
                <a:cxnLst/>
                <a:rect l="l" t="t" r="r" b="b"/>
                <a:pathLst>
                  <a:path w="4267" h="2908" extrusionOk="0">
                    <a:moveTo>
                      <a:pt x="2350" y="1"/>
                    </a:moveTo>
                    <a:cubicBezTo>
                      <a:pt x="2148" y="1"/>
                      <a:pt x="1926" y="39"/>
                      <a:pt x="1689" y="125"/>
                    </a:cubicBezTo>
                    <a:cubicBezTo>
                      <a:pt x="0" y="721"/>
                      <a:pt x="507" y="2908"/>
                      <a:pt x="1917" y="2908"/>
                    </a:cubicBezTo>
                    <a:cubicBezTo>
                      <a:pt x="2126" y="2908"/>
                      <a:pt x="2356" y="2859"/>
                      <a:pt x="2602" y="2750"/>
                    </a:cubicBezTo>
                    <a:cubicBezTo>
                      <a:pt x="4267" y="2028"/>
                      <a:pt x="3816" y="1"/>
                      <a:pt x="2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p:cNvPicPr>
            <a:picLocks noChangeAspect="1"/>
          </p:cNvPicPr>
          <p:nvPr/>
        </p:nvPicPr>
        <p:blipFill>
          <a:blip r:embed="rId3"/>
          <a:stretch>
            <a:fillRect/>
          </a:stretch>
        </p:blipFill>
        <p:spPr>
          <a:xfrm>
            <a:off x="1501327" y="1070264"/>
            <a:ext cx="6141345" cy="3926261"/>
          </a:xfrm>
          <a:prstGeom prst="rect">
            <a:avLst/>
          </a:prstGeom>
        </p:spPr>
      </p:pic>
    </p:spTree>
    <p:extLst>
      <p:ext uri="{BB962C8B-B14F-4D97-AF65-F5344CB8AC3E}">
        <p14:creationId xmlns:p14="http://schemas.microsoft.com/office/powerpoint/2010/main" val="35551933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Text Placeholder 2"/>
          <p:cNvSpPr>
            <a:spLocks noGrp="1"/>
          </p:cNvSpPr>
          <p:nvPr>
            <p:ph type="body" idx="1"/>
          </p:nvPr>
        </p:nvSpPr>
        <p:spPr/>
        <p:txBody>
          <a:bodyPr/>
          <a:lstStyle/>
          <a:p>
            <a:r>
              <a:rPr lang="en-US" dirty="0" smtClean="0"/>
              <a:t>This project can be used in any nutrition clinic; we could improve our project by adding, printing out diet plans and prescription for patients and develop a decision support system using machine learning</a:t>
            </a:r>
            <a:endParaRPr lang="en-US" dirty="0"/>
          </a:p>
        </p:txBody>
      </p:sp>
    </p:spTree>
    <p:extLst>
      <p:ext uri="{BB962C8B-B14F-4D97-AF65-F5344CB8AC3E}">
        <p14:creationId xmlns:p14="http://schemas.microsoft.com/office/powerpoint/2010/main" val="3230858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4163554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0"/>
          <p:cNvSpPr txBox="1">
            <a:spLocks noGrp="1"/>
          </p:cNvSpPr>
          <p:nvPr>
            <p:ph type="title"/>
          </p:nvPr>
        </p:nvSpPr>
        <p:spPr>
          <a:xfrm>
            <a:off x="1445700" y="523875"/>
            <a:ext cx="6252600" cy="8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Problem Definition </a:t>
            </a:r>
            <a:endParaRPr dirty="0">
              <a:solidFill>
                <a:schemeClr val="accent1"/>
              </a:solidFill>
            </a:endParaRPr>
          </a:p>
        </p:txBody>
      </p:sp>
      <p:sp>
        <p:nvSpPr>
          <p:cNvPr id="198" name="Google Shape;198;p20"/>
          <p:cNvSpPr txBox="1">
            <a:spLocks noGrp="1"/>
          </p:cNvSpPr>
          <p:nvPr>
            <p:ph type="body" idx="1"/>
          </p:nvPr>
        </p:nvSpPr>
        <p:spPr>
          <a:xfrm>
            <a:off x="720000" y="1881266"/>
            <a:ext cx="5182036" cy="2635800"/>
          </a:xfrm>
          <a:prstGeom prst="rect">
            <a:avLst/>
          </a:prstGeom>
        </p:spPr>
        <p:txBody>
          <a:bodyPr spcFirstLastPara="1" wrap="square" lIns="91425" tIns="91425" rIns="91425" bIns="91425" anchor="t" anchorCtr="0">
            <a:noAutofit/>
          </a:bodyPr>
          <a:lstStyle/>
          <a:p>
            <a:pPr marL="182880" lvl="0" indent="-167640" algn="just">
              <a:buFont typeface="Anaheim"/>
              <a:buChar char="●"/>
            </a:pPr>
            <a:r>
              <a:rPr lang="en-US" dirty="0"/>
              <a:t>Many people struggle with being overweight and don't know how to lose weight, and many others struggle with being extremely thin and struggling to gain weight. People who are overweight or obese are more likely to develop major illnesses and medical disorders including high blood pressure, stroke, diabetes, and other conditions than those who are at a healthy weight. </a:t>
            </a:r>
          </a:p>
          <a:p>
            <a:pPr marL="182880" lvl="0" indent="-167640" algn="just" rtl="0">
              <a:spcBef>
                <a:spcPts val="0"/>
              </a:spcBef>
              <a:spcAft>
                <a:spcPts val="0"/>
              </a:spcAft>
              <a:buSzPts val="1200"/>
              <a:buFont typeface="Anaheim"/>
              <a:buChar char="●"/>
            </a:pPr>
            <a:endParaRPr lang="en-US" dirty="0" smtClean="0">
              <a:solidFill>
                <a:schemeClr val="dk1"/>
              </a:solidFill>
            </a:endParaRPr>
          </a:p>
          <a:p>
            <a:pPr marL="182880" lvl="0" indent="-167640" algn="just">
              <a:buFont typeface="Anaheim"/>
              <a:buChar char="●"/>
            </a:pPr>
            <a:r>
              <a:rPr lang="en-US" dirty="0"/>
              <a:t>We looked at the various problems that may occur in health care owing to insufficient documentation, including sloppy handwriting, missing paperwork, and the use of the incorrect abbreviations, which can all result in incorrect diagnosis and treatment—and in some circumstances, even death.</a:t>
            </a:r>
            <a:endParaRPr dirty="0">
              <a:solidFill>
                <a:schemeClr val="dk1"/>
              </a:solidFill>
            </a:endParaRPr>
          </a:p>
        </p:txBody>
      </p:sp>
      <p:cxnSp>
        <p:nvCxnSpPr>
          <p:cNvPr id="199" name="Google Shape;199;p20"/>
          <p:cNvCxnSpPr/>
          <p:nvPr/>
        </p:nvCxnSpPr>
        <p:spPr>
          <a:xfrm>
            <a:off x="1581150" y="1456875"/>
            <a:ext cx="5934000" cy="0"/>
          </a:xfrm>
          <a:prstGeom prst="straightConnector1">
            <a:avLst/>
          </a:prstGeom>
          <a:noFill/>
          <a:ln w="19050" cap="flat" cmpd="sng">
            <a:solidFill>
              <a:schemeClr val="accent1"/>
            </a:solidFill>
            <a:prstDash val="solid"/>
            <a:round/>
            <a:headEnd type="none" w="med" len="med"/>
            <a:tailEnd type="none" w="med" len="med"/>
          </a:ln>
        </p:spPr>
      </p:cxnSp>
      <p:sp>
        <p:nvSpPr>
          <p:cNvPr id="200" name="Google Shape;200;p20"/>
          <p:cNvSpPr/>
          <p:nvPr/>
        </p:nvSpPr>
        <p:spPr>
          <a:xfrm rot="10800000">
            <a:off x="9117184" y="361921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rot="10800000">
            <a:off x="9117184" y="2708091"/>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Easy Weekly Meal Plan for the Family | Plan Simplify S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2799" y="1654304"/>
            <a:ext cx="2125628" cy="3343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Solution</a:t>
            </a:r>
            <a:endParaRPr lang="en-US" dirty="0"/>
          </a:p>
        </p:txBody>
      </p:sp>
      <p:sp>
        <p:nvSpPr>
          <p:cNvPr id="3" name="Text Placeholder 2"/>
          <p:cNvSpPr>
            <a:spLocks noGrp="1"/>
          </p:cNvSpPr>
          <p:nvPr>
            <p:ph type="body" idx="1"/>
          </p:nvPr>
        </p:nvSpPr>
        <p:spPr>
          <a:xfrm>
            <a:off x="481009" y="1348875"/>
            <a:ext cx="5753536" cy="3449270"/>
          </a:xfrm>
        </p:spPr>
        <p:txBody>
          <a:bodyPr/>
          <a:lstStyle/>
          <a:p>
            <a:pPr algn="just"/>
            <a:r>
              <a:rPr lang="en-US" sz="1200" dirty="0" smtClean="0"/>
              <a:t>Using Visual </a:t>
            </a:r>
            <a:r>
              <a:rPr lang="en-US" sz="1200" dirty="0"/>
              <a:t>Studio, we will create a desktop application for a clinical nutrition system that will make it simple for </a:t>
            </a:r>
            <a:r>
              <a:rPr lang="en-US" sz="1200" dirty="0" smtClean="0"/>
              <a:t>doctors and nurse to </a:t>
            </a:r>
            <a:r>
              <a:rPr lang="en-US" sz="1200" dirty="0"/>
              <a:t>connect with one another and reduce the human errors that occurs in traditional nutrition clinics</a:t>
            </a:r>
            <a:r>
              <a:rPr lang="en-US" sz="1200" dirty="0" smtClean="0"/>
              <a:t>. </a:t>
            </a:r>
          </a:p>
          <a:p>
            <a:pPr algn="just"/>
            <a:endParaRPr lang="en-US" sz="1200" dirty="0" smtClean="0"/>
          </a:p>
          <a:p>
            <a:pPr algn="just"/>
            <a:r>
              <a:rPr lang="en-US" sz="1200" dirty="0"/>
              <a:t>To minimize typical mistakes from handwriting that may be difficult for certain individuals to read and to prevent missing data, the system will be totally computerized. When the nurse views the patient profile, all of this information will be visible, and everything will be recorded correctly in case you need to refer to the reports. Doctors and receptionists will spend less time on paperwork due to this</a:t>
            </a:r>
            <a:r>
              <a:rPr lang="en-US" sz="1200" dirty="0" smtClean="0"/>
              <a:t>.</a:t>
            </a:r>
          </a:p>
          <a:p>
            <a:pPr algn="just"/>
            <a:endParaRPr lang="en-US" sz="1200" dirty="0" smtClean="0"/>
          </a:p>
          <a:p>
            <a:pPr algn="just"/>
            <a:r>
              <a:rPr lang="en-US" sz="1200" dirty="0"/>
              <a:t>The Doctor will also look at the patient medical record before he arrives to know sufficient information about the patient, their allergies and their symptoms. The doctor will treat the patient and diagnose him and will add it in the system. With this electronic system, the doctor can navigate through his patients with the integrated view and can save his </a:t>
            </a:r>
            <a:r>
              <a:rPr lang="en-US" sz="1200" dirty="0" smtClean="0"/>
              <a:t>weight reports electronically. The </a:t>
            </a:r>
            <a:r>
              <a:rPr lang="en-US" sz="1200" dirty="0"/>
              <a:t>doctor will also have the ability to use the OCR module that helps him to convert </a:t>
            </a:r>
            <a:r>
              <a:rPr lang="en-US" sz="1200" dirty="0" err="1" smtClean="0"/>
              <a:t>inbody</a:t>
            </a:r>
            <a:r>
              <a:rPr lang="en-US" sz="1200" dirty="0" smtClean="0"/>
              <a:t> reports to </a:t>
            </a:r>
            <a:r>
              <a:rPr lang="en-US" sz="1200" dirty="0"/>
              <a:t>text.</a:t>
            </a:r>
          </a:p>
          <a:p>
            <a:pPr algn="just"/>
            <a:endParaRPr lang="en-US" sz="1200" dirty="0" smtClean="0"/>
          </a:p>
        </p:txBody>
      </p:sp>
      <p:cxnSp>
        <p:nvCxnSpPr>
          <p:cNvPr id="4" name="Google Shape;199;p20"/>
          <p:cNvCxnSpPr/>
          <p:nvPr/>
        </p:nvCxnSpPr>
        <p:spPr>
          <a:xfrm>
            <a:off x="1581150" y="1338484"/>
            <a:ext cx="5934000" cy="0"/>
          </a:xfrm>
          <a:prstGeom prst="straightConnector1">
            <a:avLst/>
          </a:prstGeom>
          <a:noFill/>
          <a:ln w="19050" cap="flat" cmpd="sng">
            <a:solidFill>
              <a:schemeClr val="accent1"/>
            </a:solidFill>
            <a:prstDash val="solid"/>
            <a:round/>
            <a:headEnd type="none" w="med" len="med"/>
            <a:tailEnd type="none" w="med" len="med"/>
          </a:ln>
        </p:spPr>
      </p:cxnSp>
      <p:pic>
        <p:nvPicPr>
          <p:cNvPr id="2050" name="Picture 2" descr="Patient Care Report Template (2) - TEMPLATES EXAMPLE | TEMPLATES EXAMPLE | Patient  care, Report template, Pat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948" y="1495256"/>
            <a:ext cx="2714703" cy="3302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63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2"/>
          <p:cNvSpPr txBox="1">
            <a:spLocks noGrp="1"/>
          </p:cNvSpPr>
          <p:nvPr>
            <p:ph type="title"/>
          </p:nvPr>
        </p:nvSpPr>
        <p:spPr>
          <a:xfrm>
            <a:off x="713232" y="539496"/>
            <a:ext cx="77040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dirty="0" smtClean="0"/>
              <a:t>Features of our system</a:t>
            </a:r>
            <a:endParaRPr dirty="0"/>
          </a:p>
        </p:txBody>
      </p:sp>
      <p:cxnSp>
        <p:nvCxnSpPr>
          <p:cNvPr id="296" name="Google Shape;296;p22"/>
          <p:cNvCxnSpPr/>
          <p:nvPr/>
        </p:nvCxnSpPr>
        <p:spPr>
          <a:xfrm>
            <a:off x="5600706" y="973118"/>
            <a:ext cx="3581400" cy="0"/>
          </a:xfrm>
          <a:prstGeom prst="straightConnector1">
            <a:avLst/>
          </a:prstGeom>
          <a:noFill/>
          <a:ln w="19050" cap="flat" cmpd="sng">
            <a:solidFill>
              <a:schemeClr val="accent1"/>
            </a:solidFill>
            <a:prstDash val="solid"/>
            <a:round/>
            <a:headEnd type="none" w="med" len="med"/>
            <a:tailEnd type="none" w="med" len="med"/>
          </a:ln>
        </p:spPr>
      </p:cxnSp>
      <p:grpSp>
        <p:nvGrpSpPr>
          <p:cNvPr id="297" name="Google Shape;297;p22"/>
          <p:cNvGrpSpPr/>
          <p:nvPr/>
        </p:nvGrpSpPr>
        <p:grpSpPr>
          <a:xfrm>
            <a:off x="1712627" y="1389425"/>
            <a:ext cx="6732173" cy="552900"/>
            <a:chOff x="1712627" y="1389425"/>
            <a:chExt cx="6732173" cy="552900"/>
          </a:xfrm>
        </p:grpSpPr>
        <p:sp>
          <p:nvSpPr>
            <p:cNvPr id="298" name="Google Shape;298;p22"/>
            <p:cNvSpPr/>
            <p:nvPr/>
          </p:nvSpPr>
          <p:spPr>
            <a:xfrm>
              <a:off x="1712627" y="1469375"/>
              <a:ext cx="3492300" cy="393000"/>
            </a:xfrm>
            <a:prstGeom prst="rect">
              <a:avLst/>
            </a:prstGeom>
            <a:solidFill>
              <a:srgbClr val="CDD7B6">
                <a:alpha val="3498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tx1"/>
                  </a:solidFill>
                  <a:latin typeface="Roboto Slab"/>
                  <a:ea typeface="Roboto Slab"/>
                  <a:cs typeface="Roboto Slab"/>
                  <a:sym typeface="Roboto Slab"/>
                </a:rPr>
                <a:t>Electronic</a:t>
              </a:r>
              <a:endParaRPr sz="2400" dirty="0">
                <a:solidFill>
                  <a:schemeClr val="tx1"/>
                </a:solidFill>
                <a:latin typeface="Roboto Slab"/>
                <a:ea typeface="Roboto Slab"/>
                <a:cs typeface="Roboto Slab"/>
                <a:sym typeface="Roboto Slab"/>
              </a:endParaRPr>
            </a:p>
          </p:txBody>
        </p:sp>
        <p:sp>
          <p:nvSpPr>
            <p:cNvPr id="299" name="Google Shape;299;p22"/>
            <p:cNvSpPr/>
            <p:nvPr/>
          </p:nvSpPr>
          <p:spPr>
            <a:xfrm>
              <a:off x="5600706" y="1389425"/>
              <a:ext cx="2844094" cy="552900"/>
            </a:xfrm>
            <a:prstGeom prst="rect">
              <a:avLst/>
            </a:prstGeom>
            <a:noFill/>
            <a:ln>
              <a:noFill/>
            </a:ln>
          </p:spPr>
          <p:txBody>
            <a:bodyPr spcFirstLastPara="1" wrap="square" lIns="182875" tIns="91425" rIns="137150" bIns="91425" anchor="ctr" anchorCtr="0">
              <a:noAutofit/>
            </a:bodyPr>
            <a:lstStyle/>
            <a:p>
              <a:pPr marL="0" lvl="0" indent="0" rtl="0">
                <a:spcBef>
                  <a:spcPts val="0"/>
                </a:spcBef>
                <a:spcAft>
                  <a:spcPts val="0"/>
                </a:spcAft>
                <a:buNone/>
              </a:pPr>
              <a:r>
                <a:rPr lang="en" sz="1600" dirty="0" smtClean="0">
                  <a:solidFill>
                    <a:schemeClr val="tx1"/>
                  </a:solidFill>
                  <a:latin typeface="Nunito"/>
                  <a:ea typeface="Nunito"/>
                  <a:cs typeface="Nunito"/>
                  <a:sym typeface="Nunito"/>
                </a:rPr>
                <a:t>To avoid handwriting error</a:t>
              </a:r>
              <a:endParaRPr sz="1600" dirty="0">
                <a:solidFill>
                  <a:schemeClr val="tx1"/>
                </a:solidFill>
                <a:latin typeface="Nunito"/>
                <a:ea typeface="Nunito"/>
                <a:cs typeface="Nunito"/>
                <a:sym typeface="Nunito"/>
              </a:endParaRPr>
            </a:p>
          </p:txBody>
        </p:sp>
      </p:grpSp>
      <p:grpSp>
        <p:nvGrpSpPr>
          <p:cNvPr id="300" name="Google Shape;300;p22"/>
          <p:cNvGrpSpPr/>
          <p:nvPr/>
        </p:nvGrpSpPr>
        <p:grpSpPr>
          <a:xfrm>
            <a:off x="1707359" y="2247825"/>
            <a:ext cx="7492138" cy="552900"/>
            <a:chOff x="1999701" y="2247825"/>
            <a:chExt cx="6232913" cy="552900"/>
          </a:xfrm>
        </p:grpSpPr>
        <p:sp>
          <p:nvSpPr>
            <p:cNvPr id="301" name="Google Shape;301;p22"/>
            <p:cNvSpPr/>
            <p:nvPr/>
          </p:nvSpPr>
          <p:spPr>
            <a:xfrm>
              <a:off x="1999701" y="2305725"/>
              <a:ext cx="2918100" cy="393000"/>
            </a:xfrm>
            <a:prstGeom prst="rect">
              <a:avLst/>
            </a:prstGeom>
            <a:solidFill>
              <a:srgbClr val="CDD7B6">
                <a:alpha val="3498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tx1"/>
                  </a:solidFill>
                  <a:latin typeface="Roboto Slab"/>
                  <a:ea typeface="Roboto Slab"/>
                  <a:cs typeface="Roboto Slab"/>
                  <a:sym typeface="Roboto Slab"/>
                </a:rPr>
                <a:t>Integrated</a:t>
              </a:r>
              <a:endParaRPr sz="2400" dirty="0">
                <a:solidFill>
                  <a:schemeClr val="tx1"/>
                </a:solidFill>
                <a:latin typeface="Roboto Slab"/>
                <a:ea typeface="Roboto Slab"/>
                <a:cs typeface="Roboto Slab"/>
                <a:sym typeface="Roboto Slab"/>
              </a:endParaRPr>
            </a:p>
          </p:txBody>
        </p:sp>
        <p:sp>
          <p:nvSpPr>
            <p:cNvPr id="302" name="Google Shape;302;p22"/>
            <p:cNvSpPr/>
            <p:nvPr/>
          </p:nvSpPr>
          <p:spPr>
            <a:xfrm>
              <a:off x="5224214" y="2247825"/>
              <a:ext cx="3008400" cy="552900"/>
            </a:xfrm>
            <a:prstGeom prst="rect">
              <a:avLst/>
            </a:prstGeom>
            <a:noFill/>
            <a:ln>
              <a:noFill/>
            </a:ln>
          </p:spPr>
          <p:txBody>
            <a:bodyPr spcFirstLastPara="1" wrap="square" lIns="182875" tIns="91425" rIns="137150" bIns="91425" anchor="ctr" anchorCtr="0">
              <a:noAutofit/>
            </a:bodyPr>
            <a:lstStyle/>
            <a:p>
              <a:pPr marL="0" lvl="0" indent="0" rtl="0">
                <a:spcBef>
                  <a:spcPts val="0"/>
                </a:spcBef>
                <a:spcAft>
                  <a:spcPts val="0"/>
                </a:spcAft>
                <a:buNone/>
              </a:pPr>
              <a:r>
                <a:rPr lang="en" sz="1600" dirty="0" smtClean="0">
                  <a:solidFill>
                    <a:schemeClr val="tx1"/>
                  </a:solidFill>
                  <a:latin typeface="Nunito"/>
                  <a:ea typeface="Nunito"/>
                  <a:cs typeface="Nunito"/>
                  <a:sym typeface="Nunito"/>
                </a:rPr>
                <a:t>Consists of databse, patient medical record, and nurse view</a:t>
              </a:r>
              <a:endParaRPr sz="1600" dirty="0">
                <a:solidFill>
                  <a:schemeClr val="tx1"/>
                </a:solidFill>
                <a:latin typeface="Nunito"/>
                <a:ea typeface="Nunito"/>
                <a:cs typeface="Nunito"/>
                <a:sym typeface="Nunito"/>
              </a:endParaRPr>
            </a:p>
          </p:txBody>
        </p:sp>
      </p:grpSp>
      <p:grpSp>
        <p:nvGrpSpPr>
          <p:cNvPr id="303" name="Google Shape;303;p22"/>
          <p:cNvGrpSpPr/>
          <p:nvPr/>
        </p:nvGrpSpPr>
        <p:grpSpPr>
          <a:xfrm>
            <a:off x="1707358" y="3062142"/>
            <a:ext cx="6737442" cy="552900"/>
            <a:chOff x="2344226" y="3062142"/>
            <a:chExt cx="6100574" cy="552900"/>
          </a:xfrm>
        </p:grpSpPr>
        <p:sp>
          <p:nvSpPr>
            <p:cNvPr id="304" name="Google Shape;304;p22"/>
            <p:cNvSpPr/>
            <p:nvPr/>
          </p:nvSpPr>
          <p:spPr>
            <a:xfrm>
              <a:off x="2344226" y="3142075"/>
              <a:ext cx="3176074" cy="393000"/>
            </a:xfrm>
            <a:prstGeom prst="rect">
              <a:avLst/>
            </a:prstGeom>
            <a:solidFill>
              <a:srgbClr val="CDD7B6">
                <a:alpha val="3498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dirty="0" smtClean="0">
                  <a:solidFill>
                    <a:schemeClr val="tx1"/>
                  </a:solidFill>
                  <a:latin typeface="Roboto Slab"/>
                  <a:ea typeface="Roboto Slab"/>
                  <a:cs typeface="Roboto Slab"/>
                  <a:sym typeface="Roboto Slab"/>
                </a:rPr>
                <a:t>User-Friendly</a:t>
              </a:r>
              <a:endParaRPr sz="2400" dirty="0">
                <a:solidFill>
                  <a:schemeClr val="tx1"/>
                </a:solidFill>
                <a:latin typeface="Roboto Slab"/>
                <a:ea typeface="Roboto Slab"/>
                <a:cs typeface="Roboto Slab"/>
                <a:sym typeface="Roboto Slab"/>
              </a:endParaRPr>
            </a:p>
          </p:txBody>
        </p:sp>
        <p:sp>
          <p:nvSpPr>
            <p:cNvPr id="305" name="Google Shape;305;p22"/>
            <p:cNvSpPr/>
            <p:nvPr/>
          </p:nvSpPr>
          <p:spPr>
            <a:xfrm>
              <a:off x="5894624" y="3062142"/>
              <a:ext cx="2550176" cy="552900"/>
            </a:xfrm>
            <a:prstGeom prst="rect">
              <a:avLst/>
            </a:prstGeom>
            <a:noFill/>
            <a:ln>
              <a:noFill/>
            </a:ln>
          </p:spPr>
          <p:txBody>
            <a:bodyPr spcFirstLastPara="1" wrap="square" lIns="182875" tIns="91425" rIns="137150" bIns="91425" anchor="ctr" anchorCtr="0">
              <a:noAutofit/>
            </a:bodyPr>
            <a:lstStyle/>
            <a:p>
              <a:pPr marL="0" lvl="0" indent="0" rtl="0">
                <a:spcBef>
                  <a:spcPts val="0"/>
                </a:spcBef>
                <a:spcAft>
                  <a:spcPts val="0"/>
                </a:spcAft>
                <a:buNone/>
              </a:pPr>
              <a:r>
                <a:rPr lang="en" sz="1600" dirty="0" smtClean="0">
                  <a:solidFill>
                    <a:schemeClr val="tx1"/>
                  </a:solidFill>
                  <a:latin typeface="Nunito"/>
                  <a:ea typeface="Nunito"/>
                  <a:cs typeface="Nunito"/>
                  <a:sym typeface="Nunito"/>
                </a:rPr>
                <a:t>Both Doctor and nurse are able to carry out their duties easily </a:t>
              </a:r>
              <a:endParaRPr sz="1600" dirty="0">
                <a:solidFill>
                  <a:schemeClr val="tx1"/>
                </a:solidFill>
                <a:latin typeface="Nunito"/>
                <a:ea typeface="Nunito"/>
                <a:cs typeface="Nunito"/>
                <a:sym typeface="Nunito"/>
              </a:endParaRPr>
            </a:p>
          </p:txBody>
        </p:sp>
      </p:grpSp>
      <p:cxnSp>
        <p:nvCxnSpPr>
          <p:cNvPr id="309" name="Google Shape;309;p22"/>
          <p:cNvCxnSpPr>
            <a:stCxn id="299" idx="1"/>
            <a:endCxn id="298" idx="3"/>
          </p:cNvCxnSpPr>
          <p:nvPr/>
        </p:nvCxnSpPr>
        <p:spPr>
          <a:xfrm flipH="1">
            <a:off x="5204927" y="1665875"/>
            <a:ext cx="395779" cy="0"/>
          </a:xfrm>
          <a:prstGeom prst="straightConnector1">
            <a:avLst/>
          </a:prstGeom>
          <a:noFill/>
          <a:ln w="9525" cap="flat" cmpd="sng">
            <a:solidFill>
              <a:schemeClr val="accent1"/>
            </a:solidFill>
            <a:prstDash val="solid"/>
            <a:round/>
            <a:headEnd type="oval" w="med" len="med"/>
            <a:tailEnd type="diamond" w="med" len="med"/>
          </a:ln>
        </p:spPr>
      </p:cxnSp>
      <p:cxnSp>
        <p:nvCxnSpPr>
          <p:cNvPr id="310" name="Google Shape;310;p22"/>
          <p:cNvCxnSpPr>
            <a:endCxn id="301" idx="3"/>
          </p:cNvCxnSpPr>
          <p:nvPr/>
        </p:nvCxnSpPr>
        <p:spPr>
          <a:xfrm flipH="1">
            <a:off x="5214998" y="2502221"/>
            <a:ext cx="385708" cy="4"/>
          </a:xfrm>
          <a:prstGeom prst="straightConnector1">
            <a:avLst/>
          </a:prstGeom>
          <a:noFill/>
          <a:ln w="9525" cap="flat" cmpd="sng">
            <a:solidFill>
              <a:schemeClr val="accent1"/>
            </a:solidFill>
            <a:prstDash val="solid"/>
            <a:round/>
            <a:headEnd type="oval" w="med" len="med"/>
            <a:tailEnd type="diamond" w="med" len="med"/>
          </a:ln>
        </p:spPr>
      </p:cxnSp>
      <p:cxnSp>
        <p:nvCxnSpPr>
          <p:cNvPr id="311" name="Google Shape;311;p22"/>
          <p:cNvCxnSpPr/>
          <p:nvPr/>
        </p:nvCxnSpPr>
        <p:spPr>
          <a:xfrm flipV="1">
            <a:off x="5242691" y="3338575"/>
            <a:ext cx="358015" cy="18"/>
          </a:xfrm>
          <a:prstGeom prst="straightConnector1">
            <a:avLst/>
          </a:prstGeom>
          <a:noFill/>
          <a:ln w="9525" cap="flat" cmpd="sng">
            <a:solidFill>
              <a:schemeClr val="accent1"/>
            </a:solidFill>
            <a:prstDash val="solid"/>
            <a:round/>
            <a:headEnd type="oval" w="med" len="med"/>
            <a:tailEnd type="diamond" w="med" len="med"/>
          </a:ln>
        </p:spPr>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cxnSp>
        <p:nvCxnSpPr>
          <p:cNvPr id="406" name="Google Shape;406;p23"/>
          <p:cNvCxnSpPr/>
          <p:nvPr/>
        </p:nvCxnSpPr>
        <p:spPr>
          <a:xfrm>
            <a:off x="5600706" y="973118"/>
            <a:ext cx="3581400" cy="0"/>
          </a:xfrm>
          <a:prstGeom prst="straightConnector1">
            <a:avLst/>
          </a:prstGeom>
          <a:noFill/>
          <a:ln w="19050" cap="flat" cmpd="sng">
            <a:solidFill>
              <a:schemeClr val="accent1"/>
            </a:solidFill>
            <a:prstDash val="solid"/>
            <a:round/>
            <a:headEnd type="none" w="med" len="med"/>
            <a:tailEnd type="none" w="med" len="med"/>
          </a:ln>
        </p:spPr>
      </p:cxnSp>
      <p:sp>
        <p:nvSpPr>
          <p:cNvPr id="407" name="Google Shape;407;p23"/>
          <p:cNvSpPr txBox="1">
            <a:spLocks noGrp="1"/>
          </p:cNvSpPr>
          <p:nvPr>
            <p:ph type="title"/>
          </p:nvPr>
        </p:nvSpPr>
        <p:spPr>
          <a:xfrm>
            <a:off x="713225" y="539525"/>
            <a:ext cx="77175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User Case Diagram</a:t>
            </a:r>
            <a:endParaRPr dirty="0"/>
          </a:p>
        </p:txBody>
      </p:sp>
      <p:pic>
        <p:nvPicPr>
          <p:cNvPr id="2" name="Picture 1"/>
          <p:cNvPicPr>
            <a:picLocks noChangeAspect="1"/>
          </p:cNvPicPr>
          <p:nvPr/>
        </p:nvPicPr>
        <p:blipFill rotWithShape="1">
          <a:blip r:embed="rId3"/>
          <a:srcRect l="1182" t="1332"/>
          <a:stretch/>
        </p:blipFill>
        <p:spPr>
          <a:xfrm>
            <a:off x="2173857" y="1138688"/>
            <a:ext cx="4854310" cy="3859938"/>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39" name="Google Shape;439;p24"/>
          <p:cNvSpPr txBox="1">
            <a:spLocks noGrp="1"/>
          </p:cNvSpPr>
          <p:nvPr>
            <p:ph type="title"/>
          </p:nvPr>
        </p:nvSpPr>
        <p:spPr>
          <a:xfrm>
            <a:off x="720000" y="539496"/>
            <a:ext cx="77040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a:t>
            </a:r>
            <a:r>
              <a:rPr lang="en-US" dirty="0" err="1" smtClean="0"/>
              <a:t>i</a:t>
            </a:r>
            <a:r>
              <a:rPr lang="en" dirty="0" smtClean="0"/>
              <a:t>reframes</a:t>
            </a:r>
            <a:endParaRPr dirty="0"/>
          </a:p>
        </p:txBody>
      </p:sp>
      <p:cxnSp>
        <p:nvCxnSpPr>
          <p:cNvPr id="440" name="Google Shape;440;p24"/>
          <p:cNvCxnSpPr/>
          <p:nvPr/>
        </p:nvCxnSpPr>
        <p:spPr>
          <a:xfrm>
            <a:off x="5600706" y="973118"/>
            <a:ext cx="3581400" cy="0"/>
          </a:xfrm>
          <a:prstGeom prst="straightConnector1">
            <a:avLst/>
          </a:prstGeom>
          <a:noFill/>
          <a:ln w="19050" cap="flat" cmpd="sng">
            <a:solidFill>
              <a:schemeClr val="accent1"/>
            </a:solidFill>
            <a:prstDash val="solid"/>
            <a:round/>
            <a:headEnd type="none" w="med" len="med"/>
            <a:tailEnd type="none" w="med" len="med"/>
          </a:ln>
        </p:spPr>
      </p:cxnSp>
      <p:grpSp>
        <p:nvGrpSpPr>
          <p:cNvPr id="482" name="Google Shape;482;p24"/>
          <p:cNvGrpSpPr/>
          <p:nvPr/>
        </p:nvGrpSpPr>
        <p:grpSpPr>
          <a:xfrm rot="2700000">
            <a:off x="3670948" y="1189188"/>
            <a:ext cx="2134672" cy="1848167"/>
            <a:chOff x="3309445" y="3048328"/>
            <a:chExt cx="2230262" cy="1930927"/>
          </a:xfrm>
        </p:grpSpPr>
        <p:sp>
          <p:nvSpPr>
            <p:cNvPr id="483" name="Google Shape;483;p24"/>
            <p:cNvSpPr/>
            <p:nvPr/>
          </p:nvSpPr>
          <p:spPr>
            <a:xfrm flipH="1">
              <a:off x="3309445" y="3292395"/>
              <a:ext cx="1837063" cy="1686860"/>
            </a:xfrm>
            <a:custGeom>
              <a:avLst/>
              <a:gdLst/>
              <a:ahLst/>
              <a:cxnLst/>
              <a:rect l="l" t="t" r="r" b="b"/>
              <a:pathLst>
                <a:path w="49400" h="45364" extrusionOk="0">
                  <a:moveTo>
                    <a:pt x="14184" y="2711"/>
                  </a:moveTo>
                  <a:cubicBezTo>
                    <a:pt x="9663" y="5563"/>
                    <a:pt x="2430" y="12657"/>
                    <a:pt x="830" y="17734"/>
                  </a:cubicBezTo>
                  <a:cubicBezTo>
                    <a:pt x="-770" y="22811"/>
                    <a:pt x="-74" y="28585"/>
                    <a:pt x="4586" y="33175"/>
                  </a:cubicBezTo>
                  <a:cubicBezTo>
                    <a:pt x="9246" y="37766"/>
                    <a:pt x="21627" y="44929"/>
                    <a:pt x="28791" y="45277"/>
                  </a:cubicBezTo>
                  <a:cubicBezTo>
                    <a:pt x="35955" y="45625"/>
                    <a:pt x="44649" y="41244"/>
                    <a:pt x="47570" y="35262"/>
                  </a:cubicBezTo>
                  <a:cubicBezTo>
                    <a:pt x="50491" y="29281"/>
                    <a:pt x="49587" y="15161"/>
                    <a:pt x="46318" y="9388"/>
                  </a:cubicBezTo>
                  <a:cubicBezTo>
                    <a:pt x="43049" y="3615"/>
                    <a:pt x="33312" y="1737"/>
                    <a:pt x="27956" y="624"/>
                  </a:cubicBezTo>
                  <a:cubicBezTo>
                    <a:pt x="22600" y="-489"/>
                    <a:pt x="18705" y="-141"/>
                    <a:pt x="14184" y="2711"/>
                  </a:cubicBezTo>
                  <a:close/>
                </a:path>
              </a:pathLst>
            </a:custGeom>
            <a:solidFill>
              <a:srgbClr val="CDD7B6">
                <a:alpha val="23770"/>
              </a:srgbClr>
            </a:solidFill>
            <a:ln>
              <a:noFill/>
            </a:ln>
          </p:spPr>
        </p:sp>
        <p:grpSp>
          <p:nvGrpSpPr>
            <p:cNvPr id="484" name="Google Shape;484;p24"/>
            <p:cNvGrpSpPr/>
            <p:nvPr/>
          </p:nvGrpSpPr>
          <p:grpSpPr>
            <a:xfrm rot="5935345" flipH="1">
              <a:off x="4696492" y="3055864"/>
              <a:ext cx="737623" cy="844624"/>
              <a:chOff x="7852208" y="207243"/>
              <a:chExt cx="1130465" cy="1294452"/>
            </a:xfrm>
          </p:grpSpPr>
          <p:sp>
            <p:nvSpPr>
              <p:cNvPr id="485" name="Google Shape;485;p24"/>
              <p:cNvSpPr/>
              <p:nvPr/>
            </p:nvSpPr>
            <p:spPr>
              <a:xfrm rot="4411677" flipH="1">
                <a:off x="8651511" y="1388008"/>
                <a:ext cx="120707" cy="86962"/>
              </a:xfrm>
              <a:custGeom>
                <a:avLst/>
                <a:gdLst/>
                <a:ahLst/>
                <a:cxnLst/>
                <a:rect l="l" t="t" r="r" b="b"/>
                <a:pathLst>
                  <a:path w="4432" h="3193" extrusionOk="0">
                    <a:moveTo>
                      <a:pt x="1801" y="1"/>
                    </a:moveTo>
                    <a:cubicBezTo>
                      <a:pt x="1422" y="1"/>
                      <a:pt x="1044" y="135"/>
                      <a:pt x="731" y="454"/>
                    </a:cubicBezTo>
                    <a:cubicBezTo>
                      <a:pt x="0" y="1166"/>
                      <a:pt x="1081" y="3192"/>
                      <a:pt x="2325" y="3192"/>
                    </a:cubicBezTo>
                    <a:cubicBezTo>
                      <a:pt x="2637" y="3192"/>
                      <a:pt x="2958" y="3066"/>
                      <a:pt x="3264" y="2760"/>
                    </a:cubicBezTo>
                    <a:cubicBezTo>
                      <a:pt x="4431" y="1592"/>
                      <a:pt x="3105"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4"/>
              <p:cNvSpPr/>
              <p:nvPr/>
            </p:nvSpPr>
            <p:spPr>
              <a:xfrm rot="4411677" flipH="1">
                <a:off x="8865502" y="1014328"/>
                <a:ext cx="112536" cy="93744"/>
              </a:xfrm>
              <a:custGeom>
                <a:avLst/>
                <a:gdLst/>
                <a:ahLst/>
                <a:cxnLst/>
                <a:rect l="l" t="t" r="r" b="b"/>
                <a:pathLst>
                  <a:path w="4132" h="3442" extrusionOk="0">
                    <a:moveTo>
                      <a:pt x="2019" y="0"/>
                    </a:moveTo>
                    <a:cubicBezTo>
                      <a:pt x="1002" y="0"/>
                      <a:pt x="0" y="555"/>
                      <a:pt x="0" y="1713"/>
                    </a:cubicBezTo>
                    <a:cubicBezTo>
                      <a:pt x="0" y="2882"/>
                      <a:pt x="1003" y="3442"/>
                      <a:pt x="2020" y="3442"/>
                    </a:cubicBezTo>
                    <a:cubicBezTo>
                      <a:pt x="3068" y="3442"/>
                      <a:pt x="4131" y="2848"/>
                      <a:pt x="4131" y="1713"/>
                    </a:cubicBezTo>
                    <a:cubicBezTo>
                      <a:pt x="4131" y="589"/>
                      <a:pt x="306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4"/>
              <p:cNvSpPr/>
              <p:nvPr/>
            </p:nvSpPr>
            <p:spPr>
              <a:xfrm rot="4411677" flipH="1">
                <a:off x="8730576" y="436004"/>
                <a:ext cx="112291" cy="74734"/>
              </a:xfrm>
              <a:custGeom>
                <a:avLst/>
                <a:gdLst/>
                <a:ahLst/>
                <a:cxnLst/>
                <a:rect l="l" t="t" r="r" b="b"/>
                <a:pathLst>
                  <a:path w="4123" h="2744" extrusionOk="0">
                    <a:moveTo>
                      <a:pt x="1601" y="0"/>
                    </a:moveTo>
                    <a:cubicBezTo>
                      <a:pt x="726" y="0"/>
                      <a:pt x="0" y="532"/>
                      <a:pt x="308" y="1816"/>
                    </a:cubicBezTo>
                    <a:cubicBezTo>
                      <a:pt x="477" y="2488"/>
                      <a:pt x="941" y="2743"/>
                      <a:pt x="1467" y="2743"/>
                    </a:cubicBezTo>
                    <a:cubicBezTo>
                      <a:pt x="2639" y="2743"/>
                      <a:pt x="4122" y="1476"/>
                      <a:pt x="3366" y="720"/>
                    </a:cubicBezTo>
                    <a:cubicBezTo>
                      <a:pt x="2912" y="266"/>
                      <a:pt x="2220"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4"/>
              <p:cNvSpPr/>
              <p:nvPr/>
            </p:nvSpPr>
            <p:spPr>
              <a:xfrm rot="4411677" flipH="1">
                <a:off x="8298828" y="304469"/>
                <a:ext cx="144129" cy="110112"/>
              </a:xfrm>
              <a:custGeom>
                <a:avLst/>
                <a:gdLst/>
                <a:ahLst/>
                <a:cxnLst/>
                <a:rect l="l" t="t" r="r" b="b"/>
                <a:pathLst>
                  <a:path w="5292" h="4043" extrusionOk="0">
                    <a:moveTo>
                      <a:pt x="2314" y="0"/>
                    </a:moveTo>
                    <a:cubicBezTo>
                      <a:pt x="1456" y="0"/>
                      <a:pt x="683" y="415"/>
                      <a:pt x="429" y="1404"/>
                    </a:cubicBezTo>
                    <a:cubicBezTo>
                      <a:pt x="0" y="3094"/>
                      <a:pt x="1754" y="4043"/>
                      <a:pt x="3273" y="4043"/>
                    </a:cubicBezTo>
                    <a:cubicBezTo>
                      <a:pt x="4340" y="4043"/>
                      <a:pt x="5291" y="3575"/>
                      <a:pt x="5291" y="2568"/>
                    </a:cubicBezTo>
                    <a:cubicBezTo>
                      <a:pt x="5291" y="1076"/>
                      <a:pt x="3693" y="0"/>
                      <a:pt x="2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4"/>
              <p:cNvSpPr/>
              <p:nvPr/>
            </p:nvSpPr>
            <p:spPr>
              <a:xfrm rot="4411677" flipH="1">
                <a:off x="8474155" y="965386"/>
                <a:ext cx="98238" cy="71384"/>
              </a:xfrm>
              <a:custGeom>
                <a:avLst/>
                <a:gdLst/>
                <a:ahLst/>
                <a:cxnLst/>
                <a:rect l="l" t="t" r="r" b="b"/>
                <a:pathLst>
                  <a:path w="3607" h="2621" extrusionOk="0">
                    <a:moveTo>
                      <a:pt x="1859" y="0"/>
                    </a:moveTo>
                    <a:cubicBezTo>
                      <a:pt x="939" y="0"/>
                      <a:pt x="0" y="435"/>
                      <a:pt x="0" y="1250"/>
                    </a:cubicBezTo>
                    <a:cubicBezTo>
                      <a:pt x="0" y="2180"/>
                      <a:pt x="868" y="2620"/>
                      <a:pt x="1753" y="2620"/>
                    </a:cubicBezTo>
                    <a:cubicBezTo>
                      <a:pt x="2671" y="2620"/>
                      <a:pt x="3607" y="2146"/>
                      <a:pt x="3607" y="1250"/>
                    </a:cubicBezTo>
                    <a:cubicBezTo>
                      <a:pt x="3607" y="401"/>
                      <a:pt x="2742" y="0"/>
                      <a:pt x="1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4"/>
              <p:cNvSpPr/>
              <p:nvPr/>
            </p:nvSpPr>
            <p:spPr>
              <a:xfrm rot="4411677" flipH="1">
                <a:off x="8072404" y="617423"/>
                <a:ext cx="162976" cy="101397"/>
              </a:xfrm>
              <a:custGeom>
                <a:avLst/>
                <a:gdLst/>
                <a:ahLst/>
                <a:cxnLst/>
                <a:rect l="l" t="t" r="r" b="b"/>
                <a:pathLst>
                  <a:path w="5984" h="3723" extrusionOk="0">
                    <a:moveTo>
                      <a:pt x="2654" y="0"/>
                    </a:moveTo>
                    <a:cubicBezTo>
                      <a:pt x="2416" y="0"/>
                      <a:pt x="2181" y="37"/>
                      <a:pt x="1963" y="114"/>
                    </a:cubicBezTo>
                    <a:cubicBezTo>
                      <a:pt x="1" y="824"/>
                      <a:pt x="1588" y="3723"/>
                      <a:pt x="3256" y="3723"/>
                    </a:cubicBezTo>
                    <a:cubicBezTo>
                      <a:pt x="3625" y="3723"/>
                      <a:pt x="3998" y="3581"/>
                      <a:pt x="4337" y="3241"/>
                    </a:cubicBezTo>
                    <a:cubicBezTo>
                      <a:pt x="5983" y="1595"/>
                      <a:pt x="4234" y="0"/>
                      <a:pt x="2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4"/>
              <p:cNvSpPr/>
              <p:nvPr/>
            </p:nvSpPr>
            <p:spPr>
              <a:xfrm rot="4411677" flipH="1">
                <a:off x="7848553" y="234593"/>
                <a:ext cx="116213" cy="79200"/>
              </a:xfrm>
              <a:custGeom>
                <a:avLst/>
                <a:gdLst/>
                <a:ahLst/>
                <a:cxnLst/>
                <a:rect l="l" t="t" r="r" b="b"/>
                <a:pathLst>
                  <a:path w="4267" h="2908" extrusionOk="0">
                    <a:moveTo>
                      <a:pt x="2350" y="1"/>
                    </a:moveTo>
                    <a:cubicBezTo>
                      <a:pt x="2148" y="1"/>
                      <a:pt x="1926" y="39"/>
                      <a:pt x="1689" y="125"/>
                    </a:cubicBezTo>
                    <a:cubicBezTo>
                      <a:pt x="0" y="721"/>
                      <a:pt x="507" y="2908"/>
                      <a:pt x="1917" y="2908"/>
                    </a:cubicBezTo>
                    <a:cubicBezTo>
                      <a:pt x="2126" y="2908"/>
                      <a:pt x="2356" y="2859"/>
                      <a:pt x="2602" y="2750"/>
                    </a:cubicBezTo>
                    <a:cubicBezTo>
                      <a:pt x="4267" y="2028"/>
                      <a:pt x="3816" y="1"/>
                      <a:pt x="2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p:cNvPicPr>
            <a:picLocks noChangeAspect="1"/>
          </p:cNvPicPr>
          <p:nvPr/>
        </p:nvPicPr>
        <p:blipFill>
          <a:blip r:embed="rId3"/>
          <a:stretch>
            <a:fillRect/>
          </a:stretch>
        </p:blipFill>
        <p:spPr>
          <a:xfrm>
            <a:off x="5111471" y="1086641"/>
            <a:ext cx="3715879" cy="2511268"/>
          </a:xfrm>
          <a:prstGeom prst="rect">
            <a:avLst/>
          </a:prstGeom>
        </p:spPr>
      </p:pic>
      <p:pic>
        <p:nvPicPr>
          <p:cNvPr id="3" name="Picture 2"/>
          <p:cNvPicPr>
            <a:picLocks noChangeAspect="1"/>
          </p:cNvPicPr>
          <p:nvPr/>
        </p:nvPicPr>
        <p:blipFill>
          <a:blip r:embed="rId4"/>
          <a:stretch>
            <a:fillRect/>
          </a:stretch>
        </p:blipFill>
        <p:spPr>
          <a:xfrm>
            <a:off x="335145" y="2397422"/>
            <a:ext cx="4446868" cy="259369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ERD</a:t>
            </a:r>
            <a:endParaRPr lang="en-US" dirty="0"/>
          </a:p>
        </p:txBody>
      </p:sp>
      <p:pic>
        <p:nvPicPr>
          <p:cNvPr id="4" name="Picture 3"/>
          <p:cNvPicPr>
            <a:picLocks noChangeAspect="1"/>
          </p:cNvPicPr>
          <p:nvPr/>
        </p:nvPicPr>
        <p:blipFill>
          <a:blip r:embed="rId2"/>
          <a:stretch>
            <a:fillRect/>
          </a:stretch>
        </p:blipFill>
        <p:spPr>
          <a:xfrm>
            <a:off x="1587262" y="1348875"/>
            <a:ext cx="6411288" cy="3674853"/>
          </a:xfrm>
          <a:prstGeom prst="rect">
            <a:avLst/>
          </a:prstGeom>
        </p:spPr>
      </p:pic>
      <p:cxnSp>
        <p:nvCxnSpPr>
          <p:cNvPr id="5" name="Google Shape;440;p24"/>
          <p:cNvCxnSpPr/>
          <p:nvPr/>
        </p:nvCxnSpPr>
        <p:spPr>
          <a:xfrm>
            <a:off x="5562600" y="1222499"/>
            <a:ext cx="3581400" cy="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4554538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cxnSp>
        <p:nvCxnSpPr>
          <p:cNvPr id="406" name="Google Shape;406;p23"/>
          <p:cNvCxnSpPr/>
          <p:nvPr/>
        </p:nvCxnSpPr>
        <p:spPr>
          <a:xfrm>
            <a:off x="5600706" y="973118"/>
            <a:ext cx="3581400" cy="0"/>
          </a:xfrm>
          <a:prstGeom prst="straightConnector1">
            <a:avLst/>
          </a:prstGeom>
          <a:noFill/>
          <a:ln w="19050" cap="flat" cmpd="sng">
            <a:solidFill>
              <a:schemeClr val="accent1"/>
            </a:solidFill>
            <a:prstDash val="solid"/>
            <a:round/>
            <a:headEnd type="none" w="med" len="med"/>
            <a:tailEnd type="none" w="med" len="med"/>
          </a:ln>
        </p:spPr>
      </p:cxnSp>
      <p:sp>
        <p:nvSpPr>
          <p:cNvPr id="407" name="Google Shape;407;p23"/>
          <p:cNvSpPr txBox="1">
            <a:spLocks noGrp="1"/>
          </p:cNvSpPr>
          <p:nvPr>
            <p:ph type="title"/>
          </p:nvPr>
        </p:nvSpPr>
        <p:spPr>
          <a:xfrm>
            <a:off x="713225" y="539525"/>
            <a:ext cx="77175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Sequence Diagram</a:t>
            </a:r>
            <a:endParaRPr dirty="0"/>
          </a:p>
        </p:txBody>
      </p:sp>
      <p:pic>
        <p:nvPicPr>
          <p:cNvPr id="3" name="Picture 2"/>
          <p:cNvPicPr>
            <a:picLocks noChangeAspect="1"/>
          </p:cNvPicPr>
          <p:nvPr/>
        </p:nvPicPr>
        <p:blipFill>
          <a:blip r:embed="rId3"/>
          <a:stretch>
            <a:fillRect/>
          </a:stretch>
        </p:blipFill>
        <p:spPr>
          <a:xfrm>
            <a:off x="1681137" y="1327951"/>
            <a:ext cx="6092276" cy="3419250"/>
          </a:xfrm>
          <a:prstGeom prst="rect">
            <a:avLst/>
          </a:prstGeom>
        </p:spPr>
      </p:pic>
    </p:spTree>
    <p:extLst>
      <p:ext uri="{BB962C8B-B14F-4D97-AF65-F5344CB8AC3E}">
        <p14:creationId xmlns:p14="http://schemas.microsoft.com/office/powerpoint/2010/main" val="14281206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39" name="Google Shape;439;p24"/>
          <p:cNvSpPr txBox="1">
            <a:spLocks noGrp="1"/>
          </p:cNvSpPr>
          <p:nvPr>
            <p:ph type="title"/>
          </p:nvPr>
        </p:nvSpPr>
        <p:spPr>
          <a:xfrm>
            <a:off x="720000" y="539496"/>
            <a:ext cx="77040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High-Level Architecture</a:t>
            </a:r>
            <a:endParaRPr dirty="0"/>
          </a:p>
        </p:txBody>
      </p:sp>
      <p:cxnSp>
        <p:nvCxnSpPr>
          <p:cNvPr id="440" name="Google Shape;440;p24"/>
          <p:cNvCxnSpPr/>
          <p:nvPr/>
        </p:nvCxnSpPr>
        <p:spPr>
          <a:xfrm>
            <a:off x="5600706" y="973118"/>
            <a:ext cx="3581400" cy="0"/>
          </a:xfrm>
          <a:prstGeom prst="straightConnector1">
            <a:avLst/>
          </a:prstGeom>
          <a:noFill/>
          <a:ln w="19050" cap="flat" cmpd="sng">
            <a:solidFill>
              <a:schemeClr val="accent1"/>
            </a:solidFill>
            <a:prstDash val="solid"/>
            <a:round/>
            <a:headEnd type="none" w="med" len="med"/>
            <a:tailEnd type="none" w="med" len="med"/>
          </a:ln>
        </p:spPr>
      </p:cxnSp>
      <p:grpSp>
        <p:nvGrpSpPr>
          <p:cNvPr id="482" name="Google Shape;482;p24"/>
          <p:cNvGrpSpPr/>
          <p:nvPr/>
        </p:nvGrpSpPr>
        <p:grpSpPr>
          <a:xfrm rot="2700000">
            <a:off x="3670948" y="1189188"/>
            <a:ext cx="2134672" cy="1848167"/>
            <a:chOff x="3309445" y="3048328"/>
            <a:chExt cx="2230262" cy="1930927"/>
          </a:xfrm>
        </p:grpSpPr>
        <p:sp>
          <p:nvSpPr>
            <p:cNvPr id="483" name="Google Shape;483;p24"/>
            <p:cNvSpPr/>
            <p:nvPr/>
          </p:nvSpPr>
          <p:spPr>
            <a:xfrm flipH="1">
              <a:off x="3309445" y="3292395"/>
              <a:ext cx="1837063" cy="1686860"/>
            </a:xfrm>
            <a:custGeom>
              <a:avLst/>
              <a:gdLst/>
              <a:ahLst/>
              <a:cxnLst/>
              <a:rect l="l" t="t" r="r" b="b"/>
              <a:pathLst>
                <a:path w="49400" h="45364" extrusionOk="0">
                  <a:moveTo>
                    <a:pt x="14184" y="2711"/>
                  </a:moveTo>
                  <a:cubicBezTo>
                    <a:pt x="9663" y="5563"/>
                    <a:pt x="2430" y="12657"/>
                    <a:pt x="830" y="17734"/>
                  </a:cubicBezTo>
                  <a:cubicBezTo>
                    <a:pt x="-770" y="22811"/>
                    <a:pt x="-74" y="28585"/>
                    <a:pt x="4586" y="33175"/>
                  </a:cubicBezTo>
                  <a:cubicBezTo>
                    <a:pt x="9246" y="37766"/>
                    <a:pt x="21627" y="44929"/>
                    <a:pt x="28791" y="45277"/>
                  </a:cubicBezTo>
                  <a:cubicBezTo>
                    <a:pt x="35955" y="45625"/>
                    <a:pt x="44649" y="41244"/>
                    <a:pt x="47570" y="35262"/>
                  </a:cubicBezTo>
                  <a:cubicBezTo>
                    <a:pt x="50491" y="29281"/>
                    <a:pt x="49587" y="15161"/>
                    <a:pt x="46318" y="9388"/>
                  </a:cubicBezTo>
                  <a:cubicBezTo>
                    <a:pt x="43049" y="3615"/>
                    <a:pt x="33312" y="1737"/>
                    <a:pt x="27956" y="624"/>
                  </a:cubicBezTo>
                  <a:cubicBezTo>
                    <a:pt x="22600" y="-489"/>
                    <a:pt x="18705" y="-141"/>
                    <a:pt x="14184" y="2711"/>
                  </a:cubicBezTo>
                  <a:close/>
                </a:path>
              </a:pathLst>
            </a:custGeom>
            <a:solidFill>
              <a:srgbClr val="CDD7B6">
                <a:alpha val="23770"/>
              </a:srgbClr>
            </a:solidFill>
            <a:ln>
              <a:noFill/>
            </a:ln>
          </p:spPr>
        </p:sp>
        <p:grpSp>
          <p:nvGrpSpPr>
            <p:cNvPr id="484" name="Google Shape;484;p24"/>
            <p:cNvGrpSpPr/>
            <p:nvPr/>
          </p:nvGrpSpPr>
          <p:grpSpPr>
            <a:xfrm rot="5935345" flipH="1">
              <a:off x="4696492" y="3055864"/>
              <a:ext cx="737623" cy="844624"/>
              <a:chOff x="7852208" y="207243"/>
              <a:chExt cx="1130465" cy="1294452"/>
            </a:xfrm>
          </p:grpSpPr>
          <p:sp>
            <p:nvSpPr>
              <p:cNvPr id="485" name="Google Shape;485;p24"/>
              <p:cNvSpPr/>
              <p:nvPr/>
            </p:nvSpPr>
            <p:spPr>
              <a:xfrm rot="4411677" flipH="1">
                <a:off x="8651511" y="1388008"/>
                <a:ext cx="120707" cy="86962"/>
              </a:xfrm>
              <a:custGeom>
                <a:avLst/>
                <a:gdLst/>
                <a:ahLst/>
                <a:cxnLst/>
                <a:rect l="l" t="t" r="r" b="b"/>
                <a:pathLst>
                  <a:path w="4432" h="3193" extrusionOk="0">
                    <a:moveTo>
                      <a:pt x="1801" y="1"/>
                    </a:moveTo>
                    <a:cubicBezTo>
                      <a:pt x="1422" y="1"/>
                      <a:pt x="1044" y="135"/>
                      <a:pt x="731" y="454"/>
                    </a:cubicBezTo>
                    <a:cubicBezTo>
                      <a:pt x="0" y="1166"/>
                      <a:pt x="1081" y="3192"/>
                      <a:pt x="2325" y="3192"/>
                    </a:cubicBezTo>
                    <a:cubicBezTo>
                      <a:pt x="2637" y="3192"/>
                      <a:pt x="2958" y="3066"/>
                      <a:pt x="3264" y="2760"/>
                    </a:cubicBezTo>
                    <a:cubicBezTo>
                      <a:pt x="4431" y="1592"/>
                      <a:pt x="3105" y="1"/>
                      <a:pt x="18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4"/>
              <p:cNvSpPr/>
              <p:nvPr/>
            </p:nvSpPr>
            <p:spPr>
              <a:xfrm rot="4411677" flipH="1">
                <a:off x="8865502" y="1014328"/>
                <a:ext cx="112536" cy="93744"/>
              </a:xfrm>
              <a:custGeom>
                <a:avLst/>
                <a:gdLst/>
                <a:ahLst/>
                <a:cxnLst/>
                <a:rect l="l" t="t" r="r" b="b"/>
                <a:pathLst>
                  <a:path w="4132" h="3442" extrusionOk="0">
                    <a:moveTo>
                      <a:pt x="2019" y="0"/>
                    </a:moveTo>
                    <a:cubicBezTo>
                      <a:pt x="1002" y="0"/>
                      <a:pt x="0" y="555"/>
                      <a:pt x="0" y="1713"/>
                    </a:cubicBezTo>
                    <a:cubicBezTo>
                      <a:pt x="0" y="2882"/>
                      <a:pt x="1003" y="3442"/>
                      <a:pt x="2020" y="3442"/>
                    </a:cubicBezTo>
                    <a:cubicBezTo>
                      <a:pt x="3068" y="3442"/>
                      <a:pt x="4131" y="2848"/>
                      <a:pt x="4131" y="1713"/>
                    </a:cubicBezTo>
                    <a:cubicBezTo>
                      <a:pt x="4131" y="589"/>
                      <a:pt x="3067" y="0"/>
                      <a:pt x="2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4"/>
              <p:cNvSpPr/>
              <p:nvPr/>
            </p:nvSpPr>
            <p:spPr>
              <a:xfrm rot="4411677" flipH="1">
                <a:off x="8730576" y="436004"/>
                <a:ext cx="112291" cy="74734"/>
              </a:xfrm>
              <a:custGeom>
                <a:avLst/>
                <a:gdLst/>
                <a:ahLst/>
                <a:cxnLst/>
                <a:rect l="l" t="t" r="r" b="b"/>
                <a:pathLst>
                  <a:path w="4123" h="2744" extrusionOk="0">
                    <a:moveTo>
                      <a:pt x="1601" y="0"/>
                    </a:moveTo>
                    <a:cubicBezTo>
                      <a:pt x="726" y="0"/>
                      <a:pt x="0" y="532"/>
                      <a:pt x="308" y="1816"/>
                    </a:cubicBezTo>
                    <a:cubicBezTo>
                      <a:pt x="477" y="2488"/>
                      <a:pt x="941" y="2743"/>
                      <a:pt x="1467" y="2743"/>
                    </a:cubicBezTo>
                    <a:cubicBezTo>
                      <a:pt x="2639" y="2743"/>
                      <a:pt x="4122" y="1476"/>
                      <a:pt x="3366" y="720"/>
                    </a:cubicBezTo>
                    <a:cubicBezTo>
                      <a:pt x="2912" y="266"/>
                      <a:pt x="2220"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4"/>
              <p:cNvSpPr/>
              <p:nvPr/>
            </p:nvSpPr>
            <p:spPr>
              <a:xfrm rot="4411677" flipH="1">
                <a:off x="8298828" y="304469"/>
                <a:ext cx="144129" cy="110112"/>
              </a:xfrm>
              <a:custGeom>
                <a:avLst/>
                <a:gdLst/>
                <a:ahLst/>
                <a:cxnLst/>
                <a:rect l="l" t="t" r="r" b="b"/>
                <a:pathLst>
                  <a:path w="5292" h="4043" extrusionOk="0">
                    <a:moveTo>
                      <a:pt x="2314" y="0"/>
                    </a:moveTo>
                    <a:cubicBezTo>
                      <a:pt x="1456" y="0"/>
                      <a:pt x="683" y="415"/>
                      <a:pt x="429" y="1404"/>
                    </a:cubicBezTo>
                    <a:cubicBezTo>
                      <a:pt x="0" y="3094"/>
                      <a:pt x="1754" y="4043"/>
                      <a:pt x="3273" y="4043"/>
                    </a:cubicBezTo>
                    <a:cubicBezTo>
                      <a:pt x="4340" y="4043"/>
                      <a:pt x="5291" y="3575"/>
                      <a:pt x="5291" y="2568"/>
                    </a:cubicBezTo>
                    <a:cubicBezTo>
                      <a:pt x="5291" y="1076"/>
                      <a:pt x="3693" y="0"/>
                      <a:pt x="2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4"/>
              <p:cNvSpPr/>
              <p:nvPr/>
            </p:nvSpPr>
            <p:spPr>
              <a:xfrm rot="4411677" flipH="1">
                <a:off x="8474155" y="965386"/>
                <a:ext cx="98238" cy="71384"/>
              </a:xfrm>
              <a:custGeom>
                <a:avLst/>
                <a:gdLst/>
                <a:ahLst/>
                <a:cxnLst/>
                <a:rect l="l" t="t" r="r" b="b"/>
                <a:pathLst>
                  <a:path w="3607" h="2621" extrusionOk="0">
                    <a:moveTo>
                      <a:pt x="1859" y="0"/>
                    </a:moveTo>
                    <a:cubicBezTo>
                      <a:pt x="939" y="0"/>
                      <a:pt x="0" y="435"/>
                      <a:pt x="0" y="1250"/>
                    </a:cubicBezTo>
                    <a:cubicBezTo>
                      <a:pt x="0" y="2180"/>
                      <a:pt x="868" y="2620"/>
                      <a:pt x="1753" y="2620"/>
                    </a:cubicBezTo>
                    <a:cubicBezTo>
                      <a:pt x="2671" y="2620"/>
                      <a:pt x="3607" y="2146"/>
                      <a:pt x="3607" y="1250"/>
                    </a:cubicBezTo>
                    <a:cubicBezTo>
                      <a:pt x="3607" y="401"/>
                      <a:pt x="2742" y="0"/>
                      <a:pt x="18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4"/>
              <p:cNvSpPr/>
              <p:nvPr/>
            </p:nvSpPr>
            <p:spPr>
              <a:xfrm rot="4411677" flipH="1">
                <a:off x="8072404" y="617423"/>
                <a:ext cx="162976" cy="101397"/>
              </a:xfrm>
              <a:custGeom>
                <a:avLst/>
                <a:gdLst/>
                <a:ahLst/>
                <a:cxnLst/>
                <a:rect l="l" t="t" r="r" b="b"/>
                <a:pathLst>
                  <a:path w="5984" h="3723" extrusionOk="0">
                    <a:moveTo>
                      <a:pt x="2654" y="0"/>
                    </a:moveTo>
                    <a:cubicBezTo>
                      <a:pt x="2416" y="0"/>
                      <a:pt x="2181" y="37"/>
                      <a:pt x="1963" y="114"/>
                    </a:cubicBezTo>
                    <a:cubicBezTo>
                      <a:pt x="1" y="824"/>
                      <a:pt x="1588" y="3723"/>
                      <a:pt x="3256" y="3723"/>
                    </a:cubicBezTo>
                    <a:cubicBezTo>
                      <a:pt x="3625" y="3723"/>
                      <a:pt x="3998" y="3581"/>
                      <a:pt x="4337" y="3241"/>
                    </a:cubicBezTo>
                    <a:cubicBezTo>
                      <a:pt x="5983" y="1595"/>
                      <a:pt x="4234" y="0"/>
                      <a:pt x="26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4"/>
              <p:cNvSpPr/>
              <p:nvPr/>
            </p:nvSpPr>
            <p:spPr>
              <a:xfrm rot="4411677" flipH="1">
                <a:off x="7848553" y="234593"/>
                <a:ext cx="116213" cy="79200"/>
              </a:xfrm>
              <a:custGeom>
                <a:avLst/>
                <a:gdLst/>
                <a:ahLst/>
                <a:cxnLst/>
                <a:rect l="l" t="t" r="r" b="b"/>
                <a:pathLst>
                  <a:path w="4267" h="2908" extrusionOk="0">
                    <a:moveTo>
                      <a:pt x="2350" y="1"/>
                    </a:moveTo>
                    <a:cubicBezTo>
                      <a:pt x="2148" y="1"/>
                      <a:pt x="1926" y="39"/>
                      <a:pt x="1689" y="125"/>
                    </a:cubicBezTo>
                    <a:cubicBezTo>
                      <a:pt x="0" y="721"/>
                      <a:pt x="507" y="2908"/>
                      <a:pt x="1917" y="2908"/>
                    </a:cubicBezTo>
                    <a:cubicBezTo>
                      <a:pt x="2126" y="2908"/>
                      <a:pt x="2356" y="2859"/>
                      <a:pt x="2602" y="2750"/>
                    </a:cubicBezTo>
                    <a:cubicBezTo>
                      <a:pt x="4267" y="2028"/>
                      <a:pt x="3816" y="1"/>
                      <a:pt x="2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p:cNvPicPr>
            <a:picLocks noChangeAspect="1"/>
          </p:cNvPicPr>
          <p:nvPr/>
        </p:nvPicPr>
        <p:blipFill>
          <a:blip r:embed="rId3"/>
          <a:stretch>
            <a:fillRect/>
          </a:stretch>
        </p:blipFill>
        <p:spPr>
          <a:xfrm>
            <a:off x="1696708" y="1103169"/>
            <a:ext cx="6136077" cy="3884597"/>
          </a:xfrm>
          <a:prstGeom prst="rect">
            <a:avLst/>
          </a:prstGeom>
        </p:spPr>
      </p:pic>
    </p:spTree>
    <p:extLst>
      <p:ext uri="{BB962C8B-B14F-4D97-AF65-F5344CB8AC3E}">
        <p14:creationId xmlns:p14="http://schemas.microsoft.com/office/powerpoint/2010/main" val="2687433701"/>
      </p:ext>
    </p:extLst>
  </p:cSld>
  <p:clrMapOvr>
    <a:masterClrMapping/>
  </p:clrMapOvr>
  <p:timing>
    <p:tnLst>
      <p:par>
        <p:cTn id="1" dur="indefinite" restart="never" nodeType="tmRoot"/>
      </p:par>
    </p:tnLst>
  </p:timing>
</p:sld>
</file>

<file path=ppt/theme/theme1.xml><?xml version="1.0" encoding="utf-8"?>
<a:theme xmlns:a="http://schemas.openxmlformats.org/drawingml/2006/main" name="Minimalist New Yorker Aesthetic MK Plan Infographics by Slidesgo">
  <a:themeElements>
    <a:clrScheme name="Simple Light">
      <a:dk1>
        <a:srgbClr val="191919"/>
      </a:dk1>
      <a:lt1>
        <a:srgbClr val="FFFFFF"/>
      </a:lt1>
      <a:dk2>
        <a:srgbClr val="F2F2F2"/>
      </a:dk2>
      <a:lt2>
        <a:srgbClr val="FBB929"/>
      </a:lt2>
      <a:accent1>
        <a:srgbClr val="BAC2A7"/>
      </a:accent1>
      <a:accent2>
        <a:srgbClr val="9E9E9E"/>
      </a:accent2>
      <a:accent3>
        <a:srgbClr val="FFE8D4"/>
      </a:accent3>
      <a:accent4>
        <a:srgbClr val="A4AD8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253</TotalTime>
  <Words>332</Words>
  <Application>Microsoft Office PowerPoint</Application>
  <PresentationFormat>On-screen Show (16:9)</PresentationFormat>
  <Paragraphs>52</Paragraphs>
  <Slides>19</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Nunito</vt:lpstr>
      <vt:lpstr>Bebas Neue</vt:lpstr>
      <vt:lpstr>Nunito Light</vt:lpstr>
      <vt:lpstr>Arial</vt:lpstr>
      <vt:lpstr>Roboto Slab</vt:lpstr>
      <vt:lpstr>Roboto Condensed Light</vt:lpstr>
      <vt:lpstr>Anaheim</vt:lpstr>
      <vt:lpstr>Minimalist New Yorker Aesthetic MK Plan Infographics by Slidesgo</vt:lpstr>
      <vt:lpstr>AL Qimmah Physio Center   Course: BMD302 Instructor: Dr. Sahar Ali Fawzy Semester: Fall 22</vt:lpstr>
      <vt:lpstr>Problem Definition </vt:lpstr>
      <vt:lpstr>Proposed Solution</vt:lpstr>
      <vt:lpstr>Features of our system</vt:lpstr>
      <vt:lpstr>User Case Diagram</vt:lpstr>
      <vt:lpstr>Wireframes</vt:lpstr>
      <vt:lpstr>ERD</vt:lpstr>
      <vt:lpstr>Sequence Diagram</vt:lpstr>
      <vt:lpstr>High-Level Architecture</vt:lpstr>
      <vt:lpstr>Workflow Diagram</vt:lpstr>
      <vt:lpstr>Class Diagram</vt:lpstr>
      <vt:lpstr>Interfaces</vt:lpstr>
      <vt:lpstr>Log in and Sign up Page</vt:lpstr>
      <vt:lpstr>Doctor Dashboard Patient Medical Record</vt:lpstr>
      <vt:lpstr>Doctor Dashboard Patient Data</vt:lpstr>
      <vt:lpstr>Doctor Dashboard Prescription and Diet Plan</vt:lpstr>
      <vt:lpstr>Nurse Dashboard Add Patient </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 Qema Center  NutriFoods Course: BMD302 Instructor: Dr. Sahar Ali Fawzy Semester: Fall 22</dc:title>
  <cp:lastModifiedBy>Hp</cp:lastModifiedBy>
  <cp:revision>24</cp:revision>
  <dcterms:modified xsi:type="dcterms:W3CDTF">2023-01-30T13:08:39Z</dcterms:modified>
</cp:coreProperties>
</file>